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5" r:id="rId6"/>
    <p:sldId id="257" r:id="rId7"/>
    <p:sldId id="258" r:id="rId8"/>
    <p:sldId id="259" r:id="rId9"/>
    <p:sldId id="335" r:id="rId10"/>
    <p:sldId id="336" r:id="rId11"/>
    <p:sldId id="260" r:id="rId12"/>
    <p:sldId id="261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30" r:id="rId24"/>
    <p:sldId id="326" r:id="rId25"/>
    <p:sldId id="327" r:id="rId26"/>
    <p:sldId id="328" r:id="rId27"/>
    <p:sldId id="329" r:id="rId28"/>
    <p:sldId id="331" r:id="rId29"/>
    <p:sldId id="332" r:id="rId30"/>
    <p:sldId id="333" r:id="rId31"/>
    <p:sldId id="334" r:id="rId32"/>
    <p:sldId id="337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50415" y="1069262"/>
            <a:ext cx="10901779" cy="17755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9600" dirty="0"/>
              <a:t>SENTENCIA SWITCH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932852" y="4013205"/>
            <a:ext cx="8136904" cy="11439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6600" dirty="0"/>
              <a:t>CONDICIONAL MULTIPLE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57761E-B11C-995C-3A62-0F87AE01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71" y="134413"/>
            <a:ext cx="9933619" cy="6612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FDF7475-E97F-294F-DDB8-14BCACAAF0DC}"/>
              </a:ext>
            </a:extLst>
          </p:cNvPr>
          <p:cNvSpPr txBox="1">
            <a:spLocks/>
          </p:cNvSpPr>
          <p:nvPr/>
        </p:nvSpPr>
        <p:spPr>
          <a:xfrm>
            <a:off x="2237169" y="1591570"/>
            <a:ext cx="368423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Aplicacion03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83E5D097-9C34-6A1D-CB97-8206C0C11117}"/>
              </a:ext>
            </a:extLst>
          </p:cNvPr>
          <p:cNvSpPr txBox="1">
            <a:spLocks/>
          </p:cNvSpPr>
          <p:nvPr/>
        </p:nvSpPr>
        <p:spPr>
          <a:xfrm>
            <a:off x="2371847" y="2178976"/>
            <a:ext cx="29370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190F8E7-42BD-2D07-D657-FE4637BB5D9C}"/>
              </a:ext>
            </a:extLst>
          </p:cNvPr>
          <p:cNvSpPr txBox="1">
            <a:spLocks/>
          </p:cNvSpPr>
          <p:nvPr/>
        </p:nvSpPr>
        <p:spPr>
          <a:xfrm>
            <a:off x="2746187" y="3773747"/>
            <a:ext cx="316634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el Framework 4.8.1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B954919D-4F19-4603-39D0-B38212349371}"/>
              </a:ext>
            </a:extLst>
          </p:cNvPr>
          <p:cNvSpPr txBox="1">
            <a:spLocks/>
          </p:cNvSpPr>
          <p:nvPr/>
        </p:nvSpPr>
        <p:spPr>
          <a:xfrm>
            <a:off x="8522564" y="5830777"/>
            <a:ext cx="230819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1201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20" y="5070878"/>
            <a:ext cx="4646967" cy="1716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6757780" y="35746"/>
            <a:ext cx="3971490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Frmsemana01.cs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8047118" y="637763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3" y="1047564"/>
            <a:ext cx="5502838" cy="534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61" y="674940"/>
            <a:ext cx="4752528" cy="429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1" y="559292"/>
            <a:ext cx="9932823" cy="6143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4737713" y="97889"/>
            <a:ext cx="244827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491754" y="2366141"/>
            <a:ext cx="193557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txtnumero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236949" y="3320001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txtdia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666406" y="6118688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918627" y="6118688"/>
            <a:ext cx="19802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7268011" y="6118688"/>
            <a:ext cx="16676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8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BE3C82-7305-0170-6FB7-A28276EA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09" y="109234"/>
            <a:ext cx="8606604" cy="661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8E12BD3F-352B-5A58-0BAE-DE134E16D6A9}"/>
              </a:ext>
            </a:extLst>
          </p:cNvPr>
          <p:cNvSpPr txBox="1">
            <a:spLocks/>
          </p:cNvSpPr>
          <p:nvPr/>
        </p:nvSpPr>
        <p:spPr>
          <a:xfrm>
            <a:off x="74981" y="98382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 archivo de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2DF0EE6-36F0-DEEE-AB56-B85EFA2BA37F}"/>
              </a:ext>
            </a:extLst>
          </p:cNvPr>
          <p:cNvSpPr txBox="1">
            <a:spLocks/>
          </p:cNvSpPr>
          <p:nvPr/>
        </p:nvSpPr>
        <p:spPr>
          <a:xfrm>
            <a:off x="2166152" y="942009"/>
            <a:ext cx="301841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Aplicacion03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6893340B-90D4-87A0-623A-BF788EA0D68D}"/>
              </a:ext>
            </a:extLst>
          </p:cNvPr>
          <p:cNvSpPr txBox="1">
            <a:spLocks/>
          </p:cNvSpPr>
          <p:nvPr/>
        </p:nvSpPr>
        <p:spPr>
          <a:xfrm>
            <a:off x="7438011" y="2952562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2B0BFB6D-67EF-D3D1-B83E-723938B413BB}"/>
              </a:ext>
            </a:extLst>
          </p:cNvPr>
          <p:cNvSpPr txBox="1">
            <a:spLocks/>
          </p:cNvSpPr>
          <p:nvPr/>
        </p:nvSpPr>
        <p:spPr>
          <a:xfrm>
            <a:off x="3488926" y="6128802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18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FA194D-CD3E-C9F5-8F0E-38F9702F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99" y="123779"/>
            <a:ext cx="9531584" cy="6614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E246664E-1795-6BF2-58E8-10B9BED2980A}"/>
              </a:ext>
            </a:extLst>
          </p:cNvPr>
          <p:cNvSpPr txBox="1">
            <a:spLocks/>
          </p:cNvSpPr>
          <p:nvPr/>
        </p:nvSpPr>
        <p:spPr>
          <a:xfrm>
            <a:off x="618707" y="5763835"/>
            <a:ext cx="323148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 la clase: Clase04.cs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C4CD07A-5AF9-3E19-DE9B-07442CA2DBBD}"/>
              </a:ext>
            </a:extLst>
          </p:cNvPr>
          <p:cNvSpPr txBox="1">
            <a:spLocks/>
          </p:cNvSpPr>
          <p:nvPr/>
        </p:nvSpPr>
        <p:spPr>
          <a:xfrm>
            <a:off x="7383268" y="6051136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15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2C153D-B72B-322D-CD44-7B235611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41" y="159289"/>
            <a:ext cx="9035078" cy="6539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00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28D345-1351-319F-DD91-ABE1BFB1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2" y="146665"/>
            <a:ext cx="9283684" cy="6540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DAE0D42A-9C00-52BA-83C6-B72883D663D9}"/>
              </a:ext>
            </a:extLst>
          </p:cNvPr>
          <p:cNvSpPr txBox="1">
            <a:spLocks/>
          </p:cNvSpPr>
          <p:nvPr/>
        </p:nvSpPr>
        <p:spPr>
          <a:xfrm>
            <a:off x="4897512" y="5024021"/>
            <a:ext cx="502772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 método: Diasemana, de tipo String.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método tiene un parámetro: xdia, de tipo int.</a:t>
            </a:r>
          </a:p>
        </p:txBody>
      </p:sp>
    </p:spTree>
    <p:extLst>
      <p:ext uri="{BB962C8B-B14F-4D97-AF65-F5344CB8AC3E}">
        <p14:creationId xmlns:p14="http://schemas.microsoft.com/office/powerpoint/2010/main" val="28150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C14EB0-C80D-7577-F92D-3633A303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24" y="113975"/>
            <a:ext cx="9210214" cy="659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7A266E45-539C-4D1C-8EC7-34FBC9D0BFB5}"/>
              </a:ext>
            </a:extLst>
          </p:cNvPr>
          <p:cNvSpPr txBox="1">
            <a:spLocks/>
          </p:cNvSpPr>
          <p:nvPr/>
        </p:nvSpPr>
        <p:spPr>
          <a:xfrm>
            <a:off x="4870875" y="5735226"/>
            <a:ext cx="6192688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declara la variable: ydia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valor del parámetro xdia, se almacena hacia la variable ydia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27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CD56CC-8E1E-A964-A8A0-E9E136F2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70" y="108066"/>
            <a:ext cx="8778999" cy="664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533807C6-A494-813B-DB32-0B0D587E975B}"/>
              </a:ext>
            </a:extLst>
          </p:cNvPr>
          <p:cNvSpPr txBox="1">
            <a:spLocks/>
          </p:cNvSpPr>
          <p:nvPr/>
        </p:nvSpPr>
        <p:spPr>
          <a:xfrm>
            <a:off x="5172721" y="5760871"/>
            <a:ext cx="43924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declara la variable mdia de tipo String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6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6D26DC-7E74-196B-3D05-211C1038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0" y="166332"/>
            <a:ext cx="7508604" cy="6525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45958B3C-3944-A85D-BBE7-043FB41A302B}"/>
              </a:ext>
            </a:extLst>
          </p:cNvPr>
          <p:cNvSpPr txBox="1">
            <a:spLocks/>
          </p:cNvSpPr>
          <p:nvPr/>
        </p:nvSpPr>
        <p:spPr>
          <a:xfrm>
            <a:off x="6022016" y="4973717"/>
            <a:ext cx="4293836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Se analiza a la variable ydia por medio de la sentencia condicional múltiple switch.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00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7270" y="150923"/>
            <a:ext cx="11151355" cy="254789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PE" sz="4000" dirty="0"/>
              <a:t>Switch es una estructura condicional que compara una variable con una lista de posibles resultados y, cuando esta coincide, ejecuta el código que se encuentra dentro de la opción.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7270" y="2869713"/>
            <a:ext cx="11151355" cy="38607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PE" sz="4000" dirty="0"/>
              <a:t>La sentencia break; permite que el bloque switch no siga recorriendo cuando ya se obtiene el resultado.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PE" sz="4000" dirty="0"/>
              <a:t> La sentencia default: señala el código que se ejecutará si ninguna de las respuestas que supusimos resultó correcta.</a:t>
            </a:r>
          </a:p>
        </p:txBody>
      </p:sp>
    </p:spTree>
    <p:extLst>
      <p:ext uri="{BB962C8B-B14F-4D97-AF65-F5344CB8AC3E}">
        <p14:creationId xmlns:p14="http://schemas.microsoft.com/office/powerpoint/2010/main" val="193062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EA095C-67EB-53A3-39FF-D0E0C8DF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01" y="121754"/>
            <a:ext cx="7884401" cy="6614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6A11A896-2F66-3BF3-6BBB-0AA1C36B5AD7}"/>
              </a:ext>
            </a:extLst>
          </p:cNvPr>
          <p:cNvSpPr txBox="1">
            <a:spLocks/>
          </p:cNvSpPr>
          <p:nvPr/>
        </p:nvSpPr>
        <p:spPr>
          <a:xfrm>
            <a:off x="7027165" y="5760870"/>
            <a:ext cx="3111132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Si ydia=1, entonces el valor de la variable mdia=“Lunes”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47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8356722" y="3987302"/>
            <a:ext cx="3456384" cy="1224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Con los demás números del 2 hasta el 7 es semejante al anterior (1) y se almacena el día hacia la variable mdia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06515-4FCA-0FFA-64E3-0EA0A05D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1" y="134302"/>
            <a:ext cx="7461501" cy="6612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8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74FC5B5-EEEC-B7BA-4D80-9687445C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76" y="118630"/>
            <a:ext cx="7353832" cy="6620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771424AA-0E92-8FEA-E657-7E7E9EBB5702}"/>
              </a:ext>
            </a:extLst>
          </p:cNvPr>
          <p:cNvSpPr txBox="1">
            <a:spLocks/>
          </p:cNvSpPr>
          <p:nvPr/>
        </p:nvSpPr>
        <p:spPr>
          <a:xfrm>
            <a:off x="6514239" y="5591212"/>
            <a:ext cx="4209986" cy="420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800" dirty="0"/>
              <a:t>Se retorna el valor de la variable mdía.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03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80" y="22872"/>
            <a:ext cx="7286720" cy="376616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F5FEED-41C1-DD86-4A9D-6CD53E00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46" y="3893599"/>
            <a:ext cx="5565328" cy="2800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DD6FA2EA-0B49-9AC9-F79D-0535A77C26DA}"/>
              </a:ext>
            </a:extLst>
          </p:cNvPr>
          <p:cNvSpPr txBox="1">
            <a:spLocks/>
          </p:cNvSpPr>
          <p:nvPr/>
        </p:nvSpPr>
        <p:spPr>
          <a:xfrm>
            <a:off x="8002062" y="4906677"/>
            <a:ext cx="3831870" cy="631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una instancia de la clase: Clase04, por medio del objeto: objdia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48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7002" y="44624"/>
            <a:ext cx="2808312" cy="420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22" y="548680"/>
            <a:ext cx="6130075" cy="31683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3" y="3877816"/>
            <a:ext cx="10864814" cy="2864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91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7002" y="71258"/>
            <a:ext cx="2735852" cy="420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22" y="548680"/>
            <a:ext cx="6130075" cy="31683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10" y="3853124"/>
            <a:ext cx="10533712" cy="2769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2512383" y="5771320"/>
            <a:ext cx="5575177" cy="6649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captura el valor de txtnumero, se convierte a numero y se almacena hacia la variable: numdia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64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9" y="783573"/>
            <a:ext cx="11762503" cy="5910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2760" y="68299"/>
            <a:ext cx="10608816" cy="4554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Con la sentencia condicional if, se verifica que el numero ingresado es desde el numero 1 hasta el numero 7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30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7" y="1395019"/>
            <a:ext cx="10681825" cy="5340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424843" y="260648"/>
            <a:ext cx="8928992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Si la condición es verdad(True), entonces el valor de numdia, se almacena hacia el método: Diasemana del objeto: objdia.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El resultado se imprime hacia el objeto: txtdia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1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9" y="984674"/>
            <a:ext cx="11104695" cy="5751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608660" y="121566"/>
            <a:ext cx="8928992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Si la condición es falso(False), no cumple con la condición, se envía un mensaje de error por medio de la clase: MessageBox y el método: Show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04" y="548681"/>
            <a:ext cx="5943600" cy="3076575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810437" y="55250"/>
            <a:ext cx="2643134" cy="4206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Código del Botón: 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3B876B-C339-CC12-5C44-2304B0EC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5" y="3840114"/>
            <a:ext cx="11782585" cy="2835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81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91" y="701571"/>
            <a:ext cx="9690653" cy="6039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511824" y="116632"/>
            <a:ext cx="3301180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Estructura algorítmica</a:t>
            </a:r>
          </a:p>
        </p:txBody>
      </p:sp>
    </p:spTree>
    <p:extLst>
      <p:ext uri="{BB962C8B-B14F-4D97-AF65-F5344CB8AC3E}">
        <p14:creationId xmlns:p14="http://schemas.microsoft.com/office/powerpoint/2010/main" val="137174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29518" y="188640"/>
            <a:ext cx="3007688" cy="420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 la aplicación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2" y="792323"/>
            <a:ext cx="11839881" cy="5877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71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8" y="447181"/>
            <a:ext cx="5820741" cy="29818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181"/>
            <a:ext cx="5820739" cy="29818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18" y="3547314"/>
            <a:ext cx="5820741" cy="29818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47314"/>
            <a:ext cx="5820741" cy="29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B2F4401-2368-4D07-B28A-F1414D3E89D5}"/>
              </a:ext>
            </a:extLst>
          </p:cNvPr>
          <p:cNvSpPr txBox="1">
            <a:spLocks/>
          </p:cNvSpPr>
          <p:nvPr/>
        </p:nvSpPr>
        <p:spPr>
          <a:xfrm>
            <a:off x="239192" y="157076"/>
            <a:ext cx="3391775" cy="4909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Ejercicios Dirigidos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96985E42-95FE-DD76-CBA1-750173B37CF6}"/>
              </a:ext>
            </a:extLst>
          </p:cNvPr>
          <p:cNvSpPr txBox="1">
            <a:spLocks/>
          </p:cNvSpPr>
          <p:nvPr/>
        </p:nvSpPr>
        <p:spPr>
          <a:xfrm>
            <a:off x="516132" y="1839896"/>
            <a:ext cx="11159736" cy="31782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PE" sz="2800" dirty="0"/>
              <a:t>Crear una </a:t>
            </a:r>
            <a:r>
              <a:rPr lang="es-PE" sz="2400" dirty="0"/>
              <a:t>aplicación</a:t>
            </a:r>
            <a:r>
              <a:rPr lang="es-PE" sz="2800" dirty="0"/>
              <a:t> que imprima el día del mes (1 al 12), si se ingresa un numero negativo, neutro o mayor que 12, debe que enviar un mensaje de error.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s-PE" sz="2800" dirty="0"/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ES" sz="2800" dirty="0"/>
              <a:t>Ingresar un valor entero entre 1 y 5. Luego mostrar en castellano el valor ingresado. Si se ingresa un valor fuera de dicho rango mostrar un mensaje de error.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126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16632"/>
            <a:ext cx="8455485" cy="7200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945216"/>
            <a:ext cx="8230941" cy="56952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260" y="935355"/>
            <a:ext cx="3164244" cy="16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8" y="203979"/>
            <a:ext cx="10664068" cy="6450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5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775681" y="583204"/>
            <a:ext cx="280831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 01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582184" y="2201661"/>
            <a:ext cx="9195307" cy="27520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PE" sz="4800" dirty="0"/>
              <a:t>Crear una aplicación que imprima el día de la semana según el numero ingresado (1 al 7)</a:t>
            </a:r>
          </a:p>
        </p:txBody>
      </p:sp>
    </p:spTree>
    <p:extLst>
      <p:ext uri="{BB962C8B-B14F-4D97-AF65-F5344CB8AC3E}">
        <p14:creationId xmlns:p14="http://schemas.microsoft.com/office/powerpoint/2010/main" val="348758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48933" y="53387"/>
            <a:ext cx="2301304" cy="6217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/>
              <a:t>SOLUCION 01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386" y="783446"/>
            <a:ext cx="292274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B324BF-4D46-31E2-5B12-0DB72CDD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5" y="1269509"/>
            <a:ext cx="8851076" cy="545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FEA0E7-A259-77A7-5584-F94989F5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2" y="138302"/>
            <a:ext cx="9926854" cy="6581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14C9C01-E918-9BFB-5444-86A890C0B5DA}"/>
              </a:ext>
            </a:extLst>
          </p:cNvPr>
          <p:cNvSpPr txBox="1">
            <a:spLocks/>
          </p:cNvSpPr>
          <p:nvPr/>
        </p:nvSpPr>
        <p:spPr>
          <a:xfrm>
            <a:off x="6782032" y="5534479"/>
            <a:ext cx="292274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6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D21422-8F61-EC0E-6394-A1697AEB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8677"/>
            <a:ext cx="11896077" cy="2041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487E2978-841B-65F9-026A-FECC25A3C856}"/>
              </a:ext>
            </a:extLst>
          </p:cNvPr>
          <p:cNvSpPr txBox="1">
            <a:spLocks/>
          </p:cNvSpPr>
          <p:nvPr/>
        </p:nvSpPr>
        <p:spPr>
          <a:xfrm>
            <a:off x="1570839" y="195311"/>
            <a:ext cx="25750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C807CD6F-791E-6C3B-65A5-02AC9AEFF06F}"/>
              </a:ext>
            </a:extLst>
          </p:cNvPr>
          <p:cNvSpPr txBox="1">
            <a:spLocks/>
          </p:cNvSpPr>
          <p:nvPr/>
        </p:nvSpPr>
        <p:spPr>
          <a:xfrm>
            <a:off x="212299" y="960272"/>
            <a:ext cx="24332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FFAABFAC-2862-571B-7DFF-9EF2C9D1D379}"/>
              </a:ext>
            </a:extLst>
          </p:cNvPr>
          <p:cNvSpPr txBox="1">
            <a:spLocks/>
          </p:cNvSpPr>
          <p:nvPr/>
        </p:nvSpPr>
        <p:spPr>
          <a:xfrm>
            <a:off x="7873984" y="626866"/>
            <a:ext cx="29123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2F783E-6DE7-CE05-B1EC-6B1DE628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92" y="1145218"/>
            <a:ext cx="8388490" cy="5584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88F43AE1-6F1E-7B4F-EBA4-AABBC284BEB0}"/>
              </a:ext>
            </a:extLst>
          </p:cNvPr>
          <p:cNvSpPr txBox="1">
            <a:spLocks/>
          </p:cNvSpPr>
          <p:nvPr/>
        </p:nvSpPr>
        <p:spPr>
          <a:xfrm>
            <a:off x="5726096" y="1431774"/>
            <a:ext cx="119848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A69D0B6D-03E1-A4DA-F568-DBB7514551A3}"/>
              </a:ext>
            </a:extLst>
          </p:cNvPr>
          <p:cNvSpPr txBox="1">
            <a:spLocks/>
          </p:cNvSpPr>
          <p:nvPr/>
        </p:nvSpPr>
        <p:spPr>
          <a:xfrm>
            <a:off x="2139009" y="3507662"/>
            <a:ext cx="4794450" cy="8058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</a:t>
            </a:r>
          </a:p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de Windows Forms (.Net Framework)</a:t>
            </a:r>
          </a:p>
        </p:txBody>
      </p:sp>
      <p:sp>
        <p:nvSpPr>
          <p:cNvPr id="13" name="1 Título">
            <a:extLst>
              <a:ext uri="{FF2B5EF4-FFF2-40B4-BE49-F238E27FC236}">
                <a16:creationId xmlns:a16="http://schemas.microsoft.com/office/drawing/2014/main" id="{4D32E1FD-9874-C23A-58CC-A6E2BF075097}"/>
              </a:ext>
            </a:extLst>
          </p:cNvPr>
          <p:cNvSpPr txBox="1">
            <a:spLocks/>
          </p:cNvSpPr>
          <p:nvPr/>
        </p:nvSpPr>
        <p:spPr>
          <a:xfrm>
            <a:off x="7998781" y="6240012"/>
            <a:ext cx="264986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020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569</Words>
  <Application>Microsoft Office PowerPoint</Application>
  <PresentationFormat>Panorámica</PresentationFormat>
  <Paragraphs>59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52</cp:revision>
  <dcterms:created xsi:type="dcterms:W3CDTF">2023-08-21T18:43:29Z</dcterms:created>
  <dcterms:modified xsi:type="dcterms:W3CDTF">2023-08-22T05:05:13Z</dcterms:modified>
</cp:coreProperties>
</file>