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7132" y="127822"/>
            <a:ext cx="6297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CREAR UNA BASE DE DATOS SISTEMA03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3" y="736847"/>
            <a:ext cx="5607680" cy="169306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2043" y="2302657"/>
            <a:ext cx="2316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genera la tabla: Formato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72" y="2669478"/>
            <a:ext cx="9806746" cy="40784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90227" y="3292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9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4" y="1387259"/>
            <a:ext cx="6379336" cy="271615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756496" y="2469859"/>
            <a:ext cx="3515309" cy="4333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1.- Clic derecho en la carpeta Vistas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461622" y="3954754"/>
            <a:ext cx="3344355" cy="46361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2.-Clic en la opción: Nueva Vista</a:t>
            </a:r>
          </a:p>
        </p:txBody>
      </p:sp>
      <p:pic>
        <p:nvPicPr>
          <p:cNvPr id="3076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07" y="2566061"/>
            <a:ext cx="5408637" cy="421627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728549" y="3594246"/>
            <a:ext cx="2731773" cy="40558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3.- Seleccionar las 4 tablas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725410" y="5835074"/>
            <a:ext cx="2881222" cy="37837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4.- Clic en: Agregar / Cerrar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8961" y="37186"/>
            <a:ext cx="39292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Ejercicio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Crear una vista cuyo genero=Comedia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Solución 2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345721" y="20358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5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8" y="693501"/>
            <a:ext cx="11284151" cy="301586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03378" y="2987765"/>
            <a:ext cx="4893244" cy="6870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Seleccionar los campos: Cod_video, Nom_Video, Nom_Formato, Nom_Genero, Prec_Video, Idioma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45" y="3857654"/>
            <a:ext cx="9096195" cy="188753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63947" y="5417388"/>
            <a:ext cx="2570672" cy="4260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 la fila: Nom_Genero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849508" y="4196167"/>
            <a:ext cx="1684009" cy="41005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Columna: Filtro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988059" y="5018266"/>
            <a:ext cx="1828799" cy="4250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Digitar: Comedia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49283" y="3887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8507" y="3783651"/>
            <a:ext cx="219162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define los criterios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9283" y="3887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42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9" y="168677"/>
            <a:ext cx="6527392" cy="426777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87259" y="2460324"/>
            <a:ext cx="3165895" cy="76595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derecho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en la opción: Ejecutar SQL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98" y="4622560"/>
            <a:ext cx="10124713" cy="202684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640977" y="3370540"/>
            <a:ext cx="5461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Grabar con el nombre: </a:t>
            </a:r>
            <a:r>
              <a:rPr lang="es-P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V_Listado02.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Ejecutar la vista con un procedimiento almacenado con el nombre: </a:t>
            </a:r>
            <a:r>
              <a:rPr lang="es-P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usp_listacomedia</a:t>
            </a: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6" name="Flecha doblada 5"/>
          <p:cNvSpPr/>
          <p:nvPr/>
        </p:nvSpPr>
        <p:spPr>
          <a:xfrm flipV="1">
            <a:off x="760298" y="4458599"/>
            <a:ext cx="1000664" cy="71986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4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3" y="2137711"/>
            <a:ext cx="6055390" cy="453992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54348" y="2084987"/>
            <a:ext cx="3423639" cy="396276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derecho en la carpeta Vistas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201040" y="3655621"/>
            <a:ext cx="3069835" cy="421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en la opción: Nueva Vista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088" y="180362"/>
            <a:ext cx="5406578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Ejercicio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sz="1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Crear una vista que liste los videos cuyo formato=BluRay e Idioma=Japonés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sz="1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Solución 3</a:t>
            </a:r>
            <a:endParaRPr kumimoji="0" lang="es-PE" altLang="es-P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3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24" y="2247822"/>
            <a:ext cx="5541322" cy="431970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36948" y="3174543"/>
            <a:ext cx="2070100" cy="31402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Seleccionar las 4 tablas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262285" y="5682736"/>
            <a:ext cx="2000661" cy="3222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Clic en: Agregar / Cerrar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104626" y="2283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82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5" y="390617"/>
            <a:ext cx="11626079" cy="31807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7" y="4131910"/>
            <a:ext cx="10786786" cy="259503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67402" y="3666957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 definen los criterios: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09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1" y="679421"/>
            <a:ext cx="4208463" cy="27527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5650" y="3155831"/>
            <a:ext cx="3173323" cy="79506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derecho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en la opción: Ejecutar SQL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1" y="4086854"/>
            <a:ext cx="10159007" cy="189987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403214" y="1693474"/>
            <a:ext cx="7681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Grabar con el nombre: </a:t>
            </a:r>
            <a:r>
              <a:rPr lang="es-PE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V_Listado03.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Ejecutar la vista con un procedimiento almacenado con el nombre: </a:t>
            </a:r>
            <a:r>
              <a:rPr lang="es-PE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usp_blurayjapones</a:t>
            </a:r>
            <a:endParaRPr lang="es-PE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Flecha doblada 5"/>
          <p:cNvSpPr/>
          <p:nvPr/>
        </p:nvSpPr>
        <p:spPr>
          <a:xfrm flipV="1">
            <a:off x="905771" y="3950898"/>
            <a:ext cx="1000664" cy="71986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7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7" y="2014879"/>
            <a:ext cx="4947479" cy="342437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6660" y="2691808"/>
            <a:ext cx="2320505" cy="600136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derecho en la carpeta Vistas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424022" y="3165333"/>
            <a:ext cx="2711570" cy="35952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en la opción: Nueva Vista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9946" y="243164"/>
            <a:ext cx="44681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Ejercicio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Crear una vista que liste aquellos registros genero=Acción y su precio&lt;=300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Solución 4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1359" y="1434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0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09" y="1434388"/>
            <a:ext cx="6001239" cy="467407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094835" y="2605903"/>
            <a:ext cx="2247571" cy="38597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Seleccionar las 4 tablas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8927411" y="5086238"/>
            <a:ext cx="2390444" cy="36442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en: Agregar / Cerrar</a:t>
            </a:r>
          </a:p>
        </p:txBody>
      </p:sp>
    </p:spTree>
    <p:extLst>
      <p:ext uri="{BB962C8B-B14F-4D97-AF65-F5344CB8AC3E}">
        <p14:creationId xmlns:p14="http://schemas.microsoft.com/office/powerpoint/2010/main" val="100603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90" y="667618"/>
            <a:ext cx="10090450" cy="3033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599272" y="3011008"/>
            <a:ext cx="4361581" cy="612086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Seleccionar los campos: Cod_video, Nom_Video, Nom_Formato, Nom_Genero, Prec_Video, Idioma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02" y="3791969"/>
            <a:ext cx="8319603" cy="217451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58741" y="4540672"/>
            <a:ext cx="3010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definen los siguientes criterios: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64217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4" y="658995"/>
            <a:ext cx="4238315" cy="277431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663" y="2444185"/>
            <a:ext cx="3265878" cy="74759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PE" alt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derecho</a:t>
            </a:r>
          </a:p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PE" altLang="es-P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en la opción: Ejecutar SQL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09" y="3538841"/>
            <a:ext cx="10655688" cy="228965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doblada 6"/>
          <p:cNvSpPr/>
          <p:nvPr/>
        </p:nvSpPr>
        <p:spPr>
          <a:xfrm flipV="1">
            <a:off x="334367" y="3433312"/>
            <a:ext cx="1000664" cy="71986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411638" y="8856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Grabar con el nombre: </a:t>
            </a:r>
            <a:r>
              <a:rPr lang="es-P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V_Listado04.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Ejecutar la vista con un procedimiento almacenado con el nombre: </a:t>
            </a:r>
            <a:r>
              <a:rPr lang="es-P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usp_accion</a:t>
            </a:r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0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34" y="0"/>
            <a:ext cx="2198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genera la tabla: Idioma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1" y="345305"/>
            <a:ext cx="6332150" cy="307481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4543" y="721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186527" y="3105496"/>
            <a:ext cx="221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genera la tabla: Genero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11" y="3473390"/>
            <a:ext cx="5787890" cy="331271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92483" y="27748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52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8" y="630320"/>
            <a:ext cx="11450246" cy="216705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9" y="2884732"/>
            <a:ext cx="11439125" cy="351891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808671" y="1291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3292"/>
            <a:ext cx="215924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genera la tabla: Videos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0" y="848219"/>
            <a:ext cx="4479264" cy="559696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17" y="1533337"/>
            <a:ext cx="7317045" cy="4595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4323" y="506514"/>
            <a:ext cx="22060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 el explorador de objetos</a:t>
            </a:r>
            <a:endParaRPr lang="es-PE" altLang="es-PE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258452" y="1164973"/>
            <a:ext cx="22701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Diagrama de base de Datos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56" y="57153"/>
            <a:ext cx="6094939" cy="460362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290665" y="1280887"/>
            <a:ext cx="2723251" cy="30621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 en la opción: </a:t>
            </a:r>
            <a:r>
              <a:rPr kumimoji="0" lang="es-PE" altLang="es-P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Nueva Vista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6" y="2745738"/>
            <a:ext cx="5190617" cy="40419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337576" y="3787165"/>
            <a:ext cx="2028166" cy="3222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latin typeface="Arial" panose="020B0604020202020204" pitchFamily="34" charset="0"/>
                <a:ea typeface="Times New Roman" panose="02020603050405020304" pitchFamily="18" charset="0"/>
              </a:rPr>
              <a:t>Seleccionar las 4 tablas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1022" y="70312"/>
            <a:ext cx="504251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latin typeface="Arial" panose="020B0604020202020204" pitchFamily="34" charset="0"/>
                <a:ea typeface="Times New Roman" panose="02020603050405020304" pitchFamily="18" charset="0"/>
              </a:rPr>
              <a:t>Ejercicio 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b="1" dirty="0">
                <a:latin typeface="Arial" panose="020B0604020202020204" pitchFamily="34" charset="0"/>
                <a:ea typeface="Times New Roman" panose="02020603050405020304" pitchFamily="18" charset="0"/>
              </a:rPr>
              <a:t>Crear una vista que liste la información de las tablas relacionadas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latin typeface="Arial" panose="020B0604020202020204" pitchFamily="34" charset="0"/>
                <a:ea typeface="Times New Roman" panose="02020603050405020304" pitchFamily="18" charset="0"/>
              </a:rPr>
              <a:t>Solución  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b="1" dirty="0">
                <a:latin typeface="Arial" panose="020B0604020202020204" pitchFamily="34" charset="0"/>
                <a:ea typeface="Times New Roman" panose="02020603050405020304" pitchFamily="18" charset="0"/>
              </a:rPr>
              <a:t>En la base de datos Sistema03, en la carpeta: Vistas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59192" y="13629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076464" y="5925380"/>
            <a:ext cx="1835150" cy="3222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latin typeface="Arial" panose="020B0604020202020204" pitchFamily="34" charset="0"/>
                <a:ea typeface="Times New Roman" panose="02020603050405020304" pitchFamily="18" charset="0"/>
              </a:rPr>
              <a:t>Clic en: Agregar / Cerrar</a:t>
            </a:r>
          </a:p>
        </p:txBody>
      </p:sp>
    </p:spTree>
    <p:extLst>
      <p:ext uri="{BB962C8B-B14F-4D97-AF65-F5344CB8AC3E}">
        <p14:creationId xmlns:p14="http://schemas.microsoft.com/office/powerpoint/2010/main" val="52147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3" y="302667"/>
            <a:ext cx="11838906" cy="288364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3" y="3310459"/>
            <a:ext cx="11856634" cy="317024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6527" y="5949420"/>
            <a:ext cx="7022741" cy="33522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latin typeface="Arial" panose="020B0604020202020204" pitchFamily="34" charset="0"/>
                <a:ea typeface="Times New Roman" panose="02020603050405020304" pitchFamily="18" charset="0"/>
              </a:rPr>
              <a:t>Seleccionar los campos: Cod_video, Nom_Video, Nom_Formato, Nom_Genero, Prec_Video, Idioma</a:t>
            </a:r>
          </a:p>
        </p:txBody>
      </p:sp>
    </p:spTree>
    <p:extLst>
      <p:ext uri="{BB962C8B-B14F-4D97-AF65-F5344CB8AC3E}">
        <p14:creationId xmlns:p14="http://schemas.microsoft.com/office/powerpoint/2010/main" val="157970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" y="680720"/>
            <a:ext cx="6588740" cy="227184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" y="3037517"/>
            <a:ext cx="6588740" cy="297509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Imagen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66" y="2204046"/>
            <a:ext cx="5144853" cy="198839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8000309" y="3613062"/>
            <a:ext cx="1281113" cy="32058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latin typeface="Arial" panose="020B0604020202020204" pitchFamily="34" charset="0"/>
                <a:ea typeface="Times New Roman" panose="02020603050405020304" pitchFamily="18" charset="0"/>
              </a:rPr>
              <a:t>Clic en: Aceptar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57355" y="2204046"/>
            <a:ext cx="12586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200" dirty="0">
                <a:latin typeface="Arial" panose="020B0604020202020204" pitchFamily="34" charset="0"/>
                <a:ea typeface="Times New Roman" panose="02020603050405020304" pitchFamily="18" charset="0"/>
              </a:rPr>
              <a:t>1.-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 derecho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00309" y="1869911"/>
            <a:ext cx="26148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200" dirty="0">
                <a:latin typeface="Arial" panose="020B0604020202020204" pitchFamily="34" charset="0"/>
                <a:ea typeface="Times New Roman" panose="02020603050405020304" pitchFamily="18" charset="0"/>
              </a:rPr>
              <a:t>Grabar con el nombre: V_Listado01</a:t>
            </a:r>
          </a:p>
        </p:txBody>
      </p:sp>
    </p:spTree>
    <p:extLst>
      <p:ext uri="{BB962C8B-B14F-4D97-AF65-F5344CB8AC3E}">
        <p14:creationId xmlns:p14="http://schemas.microsoft.com/office/powerpoint/2010/main" val="281471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0" y="82424"/>
            <a:ext cx="9850657" cy="12492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92" y="1331649"/>
            <a:ext cx="9490485" cy="544392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9866" y="1764527"/>
            <a:ext cx="3384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 la base de datos: Sistema03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89526" y="3145330"/>
            <a:ext cx="3379756" cy="115414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Doble clic en la carpeta: Vistas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derecho en: 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V_Listado01</a:t>
            </a:r>
          </a:p>
        </p:txBody>
      </p:sp>
    </p:spTree>
    <p:extLst>
      <p:ext uri="{BB962C8B-B14F-4D97-AF65-F5344CB8AC3E}">
        <p14:creationId xmlns:p14="http://schemas.microsoft.com/office/powerpoint/2010/main" val="402462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4" y="444449"/>
            <a:ext cx="5900356" cy="26242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66931" y="2713401"/>
            <a:ext cx="4543395" cy="364196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 en la opción: Editar las primeras 200 filas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23" y="3153837"/>
            <a:ext cx="8661479" cy="36024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76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459</Words>
  <Application>Microsoft Office PowerPoint</Application>
  <PresentationFormat>Panorámica</PresentationFormat>
  <Paragraphs>74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509</cp:revision>
  <dcterms:created xsi:type="dcterms:W3CDTF">2019-07-10T17:30:38Z</dcterms:created>
  <dcterms:modified xsi:type="dcterms:W3CDTF">2023-08-28T03:21:26Z</dcterms:modified>
</cp:coreProperties>
</file>