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258" r:id="rId4"/>
    <p:sldId id="259" r:id="rId5"/>
    <p:sldId id="373" r:id="rId6"/>
    <p:sldId id="372" r:id="rId7"/>
    <p:sldId id="260" r:id="rId8"/>
    <p:sldId id="261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75" r:id="rId41"/>
    <p:sldId id="376" r:id="rId42"/>
    <p:sldId id="374" r:id="rId43"/>
    <p:sldId id="367" r:id="rId44"/>
    <p:sldId id="368" r:id="rId45"/>
    <p:sldId id="369" r:id="rId46"/>
    <p:sldId id="370" r:id="rId4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79379" y="631668"/>
            <a:ext cx="11052713" cy="5594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APLICACIONES CON COMBOBOX Y LISTBOX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718969" y="164236"/>
            <a:ext cx="273630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Doble clic en 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89A3C0-4D44-3CEC-7BFB-035BE3BA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3" y="617830"/>
            <a:ext cx="11700197" cy="6058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58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FBE361D-120B-DAA5-1AFC-A3F5C54DF73D}"/>
              </a:ext>
            </a:extLst>
          </p:cNvPr>
          <p:cNvGrpSpPr/>
          <p:nvPr/>
        </p:nvGrpSpPr>
        <p:grpSpPr>
          <a:xfrm>
            <a:off x="3479051" y="112689"/>
            <a:ext cx="6313019" cy="6589951"/>
            <a:chOff x="3496807" y="112689"/>
            <a:chExt cx="6313019" cy="658995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6807" y="112689"/>
              <a:ext cx="6313019" cy="65899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ADF1365F-94B3-04BB-AAAC-3CA2A7C99172}"/>
                </a:ext>
              </a:extLst>
            </p:cNvPr>
            <p:cNvGrpSpPr/>
            <p:nvPr/>
          </p:nvGrpSpPr>
          <p:grpSpPr>
            <a:xfrm>
              <a:off x="3776453" y="428707"/>
              <a:ext cx="2339454" cy="1363146"/>
              <a:chOff x="3776453" y="428707"/>
              <a:chExt cx="2339454" cy="1363146"/>
            </a:xfrm>
          </p:grpSpPr>
          <p:pic>
            <p:nvPicPr>
              <p:cNvPr id="2" name="Imagen 1">
                <a:extLst>
                  <a:ext uri="{FF2B5EF4-FFF2-40B4-BE49-F238E27FC236}">
                    <a16:creationId xmlns:a16="http://schemas.microsoft.com/office/drawing/2014/main" id="{4C8E7E26-9DC1-55BB-B5D6-0A500F24C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453" y="428707"/>
                <a:ext cx="996321" cy="203052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A70246F1-2CC2-9B5B-7A7E-180B3E5C5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6993" y="1539360"/>
                <a:ext cx="1238914" cy="252493"/>
              </a:xfrm>
              <a:prstGeom prst="rect">
                <a:avLst/>
              </a:prstGeom>
            </p:spPr>
          </p:pic>
        </p:grpSp>
      </p:grpSp>
      <p:sp>
        <p:nvSpPr>
          <p:cNvPr id="8" name="1 Título">
            <a:extLst>
              <a:ext uri="{FF2B5EF4-FFF2-40B4-BE49-F238E27FC236}">
                <a16:creationId xmlns:a16="http://schemas.microsoft.com/office/drawing/2014/main" id="{69EED3CB-5BFD-DC63-B866-F219E5BA539B}"/>
              </a:ext>
            </a:extLst>
          </p:cNvPr>
          <p:cNvSpPr txBox="1">
            <a:spLocks/>
          </p:cNvSpPr>
          <p:nvPr/>
        </p:nvSpPr>
        <p:spPr>
          <a:xfrm>
            <a:off x="958791" y="4104529"/>
            <a:ext cx="345241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 método: listadocines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2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31504" y="404664"/>
            <a:ext cx="8928992" cy="18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 reservada var</a:t>
            </a:r>
          </a:p>
          <a:p>
            <a:pPr algn="l"/>
            <a:endParaRPr lang="es-PE" sz="1000" dirty="0"/>
          </a:p>
          <a:p>
            <a:pPr algn="just"/>
            <a:r>
              <a:rPr lang="es-PE" sz="1800" dirty="0"/>
              <a:t>La palabra reservada var se usa para hacer una declaración de algún tipo de datos, y es el compilador el encargado de hacer la inferencia del tipo, una vez asignado el tipo a la variable, ésta lo mantiene y no puede cambiar.</a:t>
            </a:r>
          </a:p>
          <a:p>
            <a:pPr algn="l"/>
            <a:endParaRPr lang="es-PE" sz="700" dirty="0"/>
          </a:p>
          <a:p>
            <a:r>
              <a:rPr lang="es-PE" sz="1800" dirty="0"/>
              <a:t>Var x = cbolista.Items();</a:t>
            </a:r>
          </a:p>
          <a:p>
            <a:pPr algn="l"/>
            <a:endParaRPr lang="es-PE" sz="1800" dirty="0"/>
          </a:p>
          <a:p>
            <a:endParaRPr lang="es-PE" sz="18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631504" y="2852936"/>
            <a:ext cx="8928992" cy="2880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PE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Ventajas:</a:t>
            </a:r>
          </a:p>
          <a:p>
            <a:pPr algn="l" fontAlgn="base"/>
            <a:endParaRPr lang="es-PE" sz="1100" dirty="0"/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s-PE" sz="1800" dirty="0"/>
              <a:t>Mejora la lectura del código (si es bien usado claro).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s-PE" sz="1800" dirty="0"/>
              <a:t>Mejora la productividad al escribir menos.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s-PE" sz="1800" dirty="0"/>
              <a:t>Mejora la mantenibilidad del código, dado que cuando cambian los tipos de datos, no se cambia todas las declaraciones.</a:t>
            </a:r>
          </a:p>
          <a:p>
            <a:pPr algn="l" fontAlgn="base"/>
            <a:endParaRPr lang="es-PE" sz="1100" dirty="0"/>
          </a:p>
          <a:p>
            <a:pPr algn="l" fontAlgn="base"/>
            <a:r>
              <a:rPr lang="es-PE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Desventajas:</a:t>
            </a:r>
          </a:p>
          <a:p>
            <a:pPr algn="l" fontAlgn="base"/>
            <a:endParaRPr lang="es-PE" sz="1200" dirty="0"/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s-PE" sz="1800" dirty="0"/>
              <a:t>Cuando es usado como variable que recibe el retorno de algún método empeora la lectura del código.</a:t>
            </a:r>
          </a:p>
          <a:p>
            <a:pPr algn="l"/>
            <a:endParaRPr lang="es-PE" sz="1800" dirty="0"/>
          </a:p>
          <a:p>
            <a:pPr algn="l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90654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C727F5BE-6A19-D2E7-F5BD-40C8538EAF3B}"/>
              </a:ext>
            </a:extLst>
          </p:cNvPr>
          <p:cNvGrpSpPr/>
          <p:nvPr/>
        </p:nvGrpSpPr>
        <p:grpSpPr>
          <a:xfrm>
            <a:off x="2286484" y="80137"/>
            <a:ext cx="6298226" cy="6656661"/>
            <a:chOff x="2135560" y="71259"/>
            <a:chExt cx="6298226" cy="665666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5560" y="71259"/>
              <a:ext cx="6298226" cy="66566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0B86E1E-68DB-98EA-B0E5-B1AD0666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5196" y="374664"/>
              <a:ext cx="1052606" cy="21052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6E42090-3E87-1135-5B06-98EBE8F12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660" y="1511005"/>
              <a:ext cx="1203526" cy="222950"/>
            </a:xfrm>
            <a:prstGeom prst="rect">
              <a:avLst/>
            </a:prstGeom>
          </p:spPr>
        </p:pic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3578528A-C850-C2E3-7173-484A04640B74}"/>
              </a:ext>
            </a:extLst>
          </p:cNvPr>
          <p:cNvSpPr txBox="1">
            <a:spLocks/>
          </p:cNvSpPr>
          <p:nvPr/>
        </p:nvSpPr>
        <p:spPr>
          <a:xfrm>
            <a:off x="6521145" y="3665738"/>
            <a:ext cx="4536504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crea una variable xcines con la palabra reservada var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1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La variable xcines, hace referencia al objeto cbocine y su método Items</a:t>
            </a:r>
          </a:p>
        </p:txBody>
      </p:sp>
    </p:spTree>
    <p:extLst>
      <p:ext uri="{BB962C8B-B14F-4D97-AF65-F5344CB8AC3E}">
        <p14:creationId xmlns:p14="http://schemas.microsoft.com/office/powerpoint/2010/main" val="29793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7" y="189574"/>
            <a:ext cx="5088287" cy="653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83BC55D1-5411-405F-7FF8-180BFA302A10}"/>
              </a:ext>
            </a:extLst>
          </p:cNvPr>
          <p:cNvSpPr txBox="1">
            <a:spLocks/>
          </p:cNvSpPr>
          <p:nvPr/>
        </p:nvSpPr>
        <p:spPr>
          <a:xfrm>
            <a:off x="905525" y="3031725"/>
            <a:ext cx="345241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del comboBox: cbocine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4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57" y="89014"/>
            <a:ext cx="4692122" cy="6631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641263" y="4909602"/>
            <a:ext cx="38884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 método: listadogeneros()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80135"/>
            <a:ext cx="7187965" cy="6693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7530240" y="2540244"/>
            <a:ext cx="324036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los elementos hacia al objeto: cbogenero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74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90" y="505689"/>
            <a:ext cx="5088886" cy="1504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648813" y="44624"/>
            <a:ext cx="576064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evento Load del Formulario, se invoca a los métodos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62" y="2110820"/>
            <a:ext cx="7928543" cy="4619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E1EFF264-CE08-F789-2E8F-3CDB09EDFA8D}"/>
              </a:ext>
            </a:extLst>
          </p:cNvPr>
          <p:cNvSpPr txBox="1">
            <a:spLocks/>
          </p:cNvSpPr>
          <p:nvPr/>
        </p:nvSpPr>
        <p:spPr>
          <a:xfrm>
            <a:off x="8194092" y="1649754"/>
            <a:ext cx="316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 la aplicación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13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16632"/>
            <a:ext cx="892899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15" y="97889"/>
            <a:ext cx="5727110" cy="6577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293053" y="4818852"/>
            <a:ext cx="297205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acción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94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719262" y="116632"/>
            <a:ext cx="2808312" cy="6480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000" dirty="0"/>
              <a:t>EJERCICIO 01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658922" y="2327179"/>
            <a:ext cx="8928992" cy="25202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s-PE" sz="4800" dirty="0"/>
              <a:t>Crear una aplicación que imprima las películas de acuerdo al genero y cine seleccionado.</a:t>
            </a:r>
          </a:p>
        </p:txBody>
      </p:sp>
    </p:spTree>
    <p:extLst>
      <p:ext uri="{BB962C8B-B14F-4D97-AF65-F5344CB8AC3E}">
        <p14:creationId xmlns:p14="http://schemas.microsoft.com/office/powerpoint/2010/main" val="348758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02" y="98906"/>
            <a:ext cx="5081502" cy="6639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955BB885-6516-471F-AAD3-F1CFCAF97367}"/>
              </a:ext>
            </a:extLst>
          </p:cNvPr>
          <p:cNvSpPr txBox="1">
            <a:spLocks/>
          </p:cNvSpPr>
          <p:nvPr/>
        </p:nvSpPr>
        <p:spPr>
          <a:xfrm>
            <a:off x="1748901" y="4303949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20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83" y="114627"/>
            <a:ext cx="7294498" cy="6555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BC0CFFCE-419E-50FB-3D83-BF55877C2B13}"/>
              </a:ext>
            </a:extLst>
          </p:cNvPr>
          <p:cNvSpPr txBox="1">
            <a:spLocks/>
          </p:cNvSpPr>
          <p:nvPr/>
        </p:nvSpPr>
        <p:spPr>
          <a:xfrm>
            <a:off x="4343142" y="170210"/>
            <a:ext cx="297205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anime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CFD083B0-B306-6B84-7BED-C7CE3BF3616B}"/>
              </a:ext>
            </a:extLst>
          </p:cNvPr>
          <p:cNvSpPr txBox="1">
            <a:spLocks/>
          </p:cNvSpPr>
          <p:nvPr/>
        </p:nvSpPr>
        <p:spPr>
          <a:xfrm>
            <a:off x="905523" y="1906978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7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1" y="97656"/>
            <a:ext cx="6075171" cy="6652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302926" y="187653"/>
            <a:ext cx="33843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animación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8EFD9758-E7DE-58D5-0B82-F6C725A00DDB}"/>
              </a:ext>
            </a:extLst>
          </p:cNvPr>
          <p:cNvSpPr txBox="1">
            <a:spLocks/>
          </p:cNvSpPr>
          <p:nvPr/>
        </p:nvSpPr>
        <p:spPr>
          <a:xfrm>
            <a:off x="1074202" y="2501786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96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79" y="80135"/>
            <a:ext cx="6073133" cy="6666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715245" y="53502"/>
            <a:ext cx="38164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artesmarciales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532A85E0-0571-2C9E-727C-96C4D63EB472}"/>
              </a:ext>
            </a:extLst>
          </p:cNvPr>
          <p:cNvSpPr txBox="1">
            <a:spLocks/>
          </p:cNvSpPr>
          <p:nvPr/>
        </p:nvSpPr>
        <p:spPr>
          <a:xfrm>
            <a:off x="1358290" y="2448518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4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65" y="98785"/>
            <a:ext cx="7974133" cy="6611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99614" y="304049"/>
            <a:ext cx="324036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aventuras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56DD81C0-C674-E546-294F-7D02A6322C12}"/>
              </a:ext>
            </a:extLst>
          </p:cNvPr>
          <p:cNvSpPr txBox="1">
            <a:spLocks/>
          </p:cNvSpPr>
          <p:nvPr/>
        </p:nvSpPr>
        <p:spPr>
          <a:xfrm>
            <a:off x="887773" y="2217697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03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7" y="89586"/>
            <a:ext cx="5889709" cy="6651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568118" y="214286"/>
            <a:ext cx="36004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cienciaficcion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58D168E5-3A85-8DF9-4C69-1D34E962EE8F}"/>
              </a:ext>
            </a:extLst>
          </p:cNvPr>
          <p:cNvSpPr txBox="1">
            <a:spLocks/>
          </p:cNvSpPr>
          <p:nvPr/>
        </p:nvSpPr>
        <p:spPr>
          <a:xfrm>
            <a:off x="1651253" y="2066776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10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5" y="85018"/>
            <a:ext cx="5482463" cy="6618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915265" y="312928"/>
            <a:ext cx="28803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epico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2B557C18-F25C-B12B-DA97-D0EF8D83708F}"/>
              </a:ext>
            </a:extLst>
          </p:cNvPr>
          <p:cNvSpPr txBox="1">
            <a:spLocks/>
          </p:cNvSpPr>
          <p:nvPr/>
        </p:nvSpPr>
        <p:spPr>
          <a:xfrm>
            <a:off x="1811053" y="2563926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59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84745"/>
            <a:ext cx="6952650" cy="6662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013906" y="286295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dibujos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337B8CED-413C-3E4F-8B2A-BBFB4EC1CA6E}"/>
              </a:ext>
            </a:extLst>
          </p:cNvPr>
          <p:cNvSpPr txBox="1">
            <a:spLocks/>
          </p:cNvSpPr>
          <p:nvPr/>
        </p:nvSpPr>
        <p:spPr>
          <a:xfrm>
            <a:off x="1510743" y="2324229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23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49" y="94911"/>
            <a:ext cx="8045154" cy="6622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722915" y="312928"/>
            <a:ext cx="352839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documental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1F08FEE1-0920-E388-9DEA-457CF10AAC8A}"/>
              </a:ext>
            </a:extLst>
          </p:cNvPr>
          <p:cNvSpPr txBox="1">
            <a:spLocks/>
          </p:cNvSpPr>
          <p:nvPr/>
        </p:nvSpPr>
        <p:spPr>
          <a:xfrm>
            <a:off x="632275" y="2306473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0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18" y="124523"/>
            <a:ext cx="6709017" cy="6613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820028" y="367179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musical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F29EC439-EE35-DC6E-F5ED-B2B1102D0ECC}"/>
              </a:ext>
            </a:extLst>
          </p:cNvPr>
          <p:cNvSpPr txBox="1">
            <a:spLocks/>
          </p:cNvSpPr>
          <p:nvPr/>
        </p:nvSpPr>
        <p:spPr>
          <a:xfrm>
            <a:off x="1306978" y="2324228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6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86790" y="63366"/>
            <a:ext cx="1724255" cy="4337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SOLUCION 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5961" y="572360"/>
            <a:ext cx="286897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221288-F417-861A-F7F3-B8568E4C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89" y="1052000"/>
            <a:ext cx="9155514" cy="5689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12" y="76030"/>
            <a:ext cx="5724135" cy="6675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808734" y="286295"/>
            <a:ext cx="30243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terror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90AEA2BA-03CF-46E1-784C-79BDD310570F}"/>
              </a:ext>
            </a:extLst>
          </p:cNvPr>
          <p:cNvSpPr txBox="1">
            <a:spLocks/>
          </p:cNvSpPr>
          <p:nvPr/>
        </p:nvSpPr>
        <p:spPr>
          <a:xfrm>
            <a:off x="1555556" y="2324228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2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72" y="97892"/>
            <a:ext cx="6778877" cy="6649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056026" y="268538"/>
            <a:ext cx="31683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genera un método: suspenso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A0A9E31B-02ED-4940-8C5C-04A451973B6D}"/>
              </a:ext>
            </a:extLst>
          </p:cNvPr>
          <p:cNvSpPr txBox="1">
            <a:spLocks/>
          </p:cNvSpPr>
          <p:nvPr/>
        </p:nvSpPr>
        <p:spPr>
          <a:xfrm>
            <a:off x="1445111" y="2270961"/>
            <a:ext cx="2229279" cy="658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Elementos de la lista: lstpeli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807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8" y="97890"/>
            <a:ext cx="9696403" cy="6646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571346" y="4620581"/>
            <a:ext cx="393478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Doble clic en el ComboBox (cbogenero)</a:t>
            </a:r>
          </a:p>
        </p:txBody>
      </p:sp>
    </p:spTree>
    <p:extLst>
      <p:ext uri="{BB962C8B-B14F-4D97-AF65-F5344CB8AC3E}">
        <p14:creationId xmlns:p14="http://schemas.microsoft.com/office/powerpoint/2010/main" val="293119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38" y="106767"/>
            <a:ext cx="8750457" cy="6604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7047872" y="923513"/>
            <a:ext cx="3152571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captura el índice del elemento seleccionado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047872" y="3002622"/>
            <a:ext cx="3152571" cy="1269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dirty="0"/>
              <a:t>Con la sentencia condicional múltiple: switch, se verifica al índice y se invoca a los métodos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383631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231904" y="44624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8" y="476672"/>
            <a:ext cx="6872055" cy="40035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06" y="2645790"/>
            <a:ext cx="7024439" cy="4092362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235959" y="5062614"/>
            <a:ext cx="3168352" cy="9784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Ingresar los datos del cliente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Seleccionar el cine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Seleccionar el genero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08849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94" y="127483"/>
            <a:ext cx="10287269" cy="6610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96000" y="1429544"/>
            <a:ext cx="38261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Doble clic en el objeto: lstpeli (ListBox) </a:t>
            </a:r>
          </a:p>
        </p:txBody>
      </p:sp>
    </p:spTree>
    <p:extLst>
      <p:ext uri="{BB962C8B-B14F-4D97-AF65-F5344CB8AC3E}">
        <p14:creationId xmlns:p14="http://schemas.microsoft.com/office/powerpoint/2010/main" val="245235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17" y="152143"/>
            <a:ext cx="10048420" cy="320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18" y="3575109"/>
            <a:ext cx="10048419" cy="2791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019161" y="6033484"/>
            <a:ext cx="6840760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El elemento seleccionado se imprime al cuadro de texto: txtpeli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toma el enfoque al objeto txtprecio por medio del método: focus</a:t>
            </a:r>
          </a:p>
        </p:txBody>
      </p:sp>
    </p:spTree>
    <p:extLst>
      <p:ext uri="{BB962C8B-B14F-4D97-AF65-F5344CB8AC3E}">
        <p14:creationId xmlns:p14="http://schemas.microsoft.com/office/powerpoint/2010/main" val="2736868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492414"/>
            <a:ext cx="8973077" cy="138792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921797" y="44624"/>
            <a:ext cx="43924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Doble clic en el objeto: cbocine (ComboBox)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9" y="2022337"/>
            <a:ext cx="9888182" cy="4674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441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5" y="2400165"/>
            <a:ext cx="11508910" cy="1763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167570" y="3248980"/>
            <a:ext cx="36004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invoca al método: listadogeneros</a:t>
            </a:r>
          </a:p>
        </p:txBody>
      </p:sp>
    </p:spTree>
    <p:extLst>
      <p:ext uri="{BB962C8B-B14F-4D97-AF65-F5344CB8AC3E}">
        <p14:creationId xmlns:p14="http://schemas.microsoft.com/office/powerpoint/2010/main" val="2976810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06017F-0E02-4988-776F-E9BD0DF8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02" y="126925"/>
            <a:ext cx="8572407" cy="660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F6811985-17EB-4AE4-DEAB-A1F286316AEB}"/>
              </a:ext>
            </a:extLst>
          </p:cNvPr>
          <p:cNvSpPr txBox="1">
            <a:spLocks/>
          </p:cNvSpPr>
          <p:nvPr/>
        </p:nvSpPr>
        <p:spPr>
          <a:xfrm>
            <a:off x="266324" y="100291"/>
            <a:ext cx="224605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agrega una clase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33F83840-5EBB-6AF5-1118-7D44E1362F20}"/>
              </a:ext>
            </a:extLst>
          </p:cNvPr>
          <p:cNvSpPr txBox="1">
            <a:spLocks/>
          </p:cNvSpPr>
          <p:nvPr/>
        </p:nvSpPr>
        <p:spPr>
          <a:xfrm>
            <a:off x="2675602" y="954026"/>
            <a:ext cx="291188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derecho en: Aplicacion05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EF57749B-C645-2549-D87D-38FFD51566DF}"/>
              </a:ext>
            </a:extLst>
          </p:cNvPr>
          <p:cNvSpPr txBox="1">
            <a:spLocks/>
          </p:cNvSpPr>
          <p:nvPr/>
        </p:nvSpPr>
        <p:spPr>
          <a:xfrm>
            <a:off x="7501634" y="2970737"/>
            <a:ext cx="25922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Agregar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7F02DFD6-1173-5967-96A2-97C4086D8554}"/>
              </a:ext>
            </a:extLst>
          </p:cNvPr>
          <p:cNvSpPr txBox="1">
            <a:spLocks/>
          </p:cNvSpPr>
          <p:nvPr/>
        </p:nvSpPr>
        <p:spPr>
          <a:xfrm>
            <a:off x="3641328" y="6120586"/>
            <a:ext cx="234564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Clase</a:t>
            </a:r>
          </a:p>
        </p:txBody>
      </p:sp>
    </p:spTree>
    <p:extLst>
      <p:ext uri="{BB962C8B-B14F-4D97-AF65-F5344CB8AC3E}">
        <p14:creationId xmlns:p14="http://schemas.microsoft.com/office/powerpoint/2010/main" val="17248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4C9BBB-C097-B369-0830-A331B5A1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62" y="116310"/>
            <a:ext cx="9948076" cy="6625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D35E8823-35FA-4B1D-0A06-87C2C108EDEC}"/>
              </a:ext>
            </a:extLst>
          </p:cNvPr>
          <p:cNvSpPr txBox="1">
            <a:spLocks/>
          </p:cNvSpPr>
          <p:nvPr/>
        </p:nvSpPr>
        <p:spPr>
          <a:xfrm>
            <a:off x="6914213" y="5579366"/>
            <a:ext cx="286897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813607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E591FA-B8BD-C7AA-4D76-3581C40A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26" y="114900"/>
            <a:ext cx="9557172" cy="6632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F59128AB-83E5-A4D4-BBA3-8DAC01CE96C2}"/>
              </a:ext>
            </a:extLst>
          </p:cNvPr>
          <p:cNvSpPr txBox="1">
            <a:spLocks/>
          </p:cNvSpPr>
          <p:nvPr/>
        </p:nvSpPr>
        <p:spPr>
          <a:xfrm>
            <a:off x="2570732" y="5743605"/>
            <a:ext cx="336842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 la clase: Operacion.cs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472BAA76-32BC-D305-BA60-0121EDE0FC7D}"/>
              </a:ext>
            </a:extLst>
          </p:cNvPr>
          <p:cNvSpPr txBox="1">
            <a:spLocks/>
          </p:cNvSpPr>
          <p:nvPr/>
        </p:nvSpPr>
        <p:spPr>
          <a:xfrm>
            <a:off x="7268267" y="6056790"/>
            <a:ext cx="256352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Agregar</a:t>
            </a:r>
          </a:p>
        </p:txBody>
      </p:sp>
    </p:spTree>
    <p:extLst>
      <p:ext uri="{BB962C8B-B14F-4D97-AF65-F5344CB8AC3E}">
        <p14:creationId xmlns:p14="http://schemas.microsoft.com/office/powerpoint/2010/main" val="170411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138F64-CB4A-EB00-7F85-E45A281F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6" y="111202"/>
            <a:ext cx="9823000" cy="6635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7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CD631-4F66-F897-45E3-88088142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42" y="3357149"/>
            <a:ext cx="3667125" cy="28575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95B3E8A-93EF-707E-56F1-A31EFFC99F90}"/>
              </a:ext>
            </a:extLst>
          </p:cNvPr>
          <p:cNvGrpSpPr/>
          <p:nvPr/>
        </p:nvGrpSpPr>
        <p:grpSpPr>
          <a:xfrm>
            <a:off x="1063331" y="125509"/>
            <a:ext cx="9746833" cy="6577131"/>
            <a:chOff x="1107721" y="125509"/>
            <a:chExt cx="9746833" cy="657713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721" y="125509"/>
              <a:ext cx="9746833" cy="65771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283971FC-1953-ADBC-BE2A-B3CF649DC2E8}"/>
                </a:ext>
              </a:extLst>
            </p:cNvPr>
            <p:cNvGrpSpPr/>
            <p:nvPr/>
          </p:nvGrpSpPr>
          <p:grpSpPr>
            <a:xfrm>
              <a:off x="1567598" y="176818"/>
              <a:ext cx="3572571" cy="2515526"/>
              <a:chOff x="1585354" y="176818"/>
              <a:chExt cx="3572571" cy="2515526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FD8B66B8-BACB-BB6D-3926-9301DCC73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354" y="176818"/>
                <a:ext cx="1601726" cy="382474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D689508B-F3D3-1E50-3DF3-8AF6E732B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6960" y="2406594"/>
                <a:ext cx="1910965" cy="285750"/>
              </a:xfrm>
              <a:prstGeom prst="rect">
                <a:avLst/>
              </a:prstGeom>
            </p:spPr>
          </p:pic>
        </p:grpSp>
      </p:grpSp>
      <p:sp>
        <p:nvSpPr>
          <p:cNvPr id="18" name="1 Título">
            <a:extLst>
              <a:ext uri="{FF2B5EF4-FFF2-40B4-BE49-F238E27FC236}">
                <a16:creationId xmlns:a16="http://schemas.microsoft.com/office/drawing/2014/main" id="{0149C0EA-C2C9-A3C7-F7F1-41F840A20A00}"/>
              </a:ext>
            </a:extLst>
          </p:cNvPr>
          <p:cNvSpPr txBox="1">
            <a:spLocks/>
          </p:cNvSpPr>
          <p:nvPr/>
        </p:nvSpPr>
        <p:spPr>
          <a:xfrm>
            <a:off x="5338474" y="2353326"/>
            <a:ext cx="4968552" cy="1512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crea un método total, la cual contiene dos parámetros: xprecio y xcantidad de tipo Double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realiza el calculo y se almacena en xtotal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Se retorna el valor de xtotal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/>
              <a:t>Grabar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040502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728825" y="55238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En el formulario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CBB2BE6-2317-BD55-232D-7842F413D17F}"/>
              </a:ext>
            </a:extLst>
          </p:cNvPr>
          <p:cNvGrpSpPr/>
          <p:nvPr/>
        </p:nvGrpSpPr>
        <p:grpSpPr>
          <a:xfrm>
            <a:off x="837196" y="532404"/>
            <a:ext cx="10499851" cy="6119437"/>
            <a:chOff x="753601" y="529939"/>
            <a:chExt cx="10499851" cy="611943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01" y="529939"/>
              <a:ext cx="10499851" cy="61194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E8A6C18-6866-A0AA-FD52-25596A32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927" y="787153"/>
              <a:ext cx="2809090" cy="510998"/>
            </a:xfrm>
            <a:prstGeom prst="rect">
              <a:avLst/>
            </a:prstGeom>
          </p:spPr>
        </p:pic>
      </p:grpSp>
      <p:sp>
        <p:nvSpPr>
          <p:cNvPr id="8" name="1 Título">
            <a:extLst>
              <a:ext uri="{FF2B5EF4-FFF2-40B4-BE49-F238E27FC236}">
                <a16:creationId xmlns:a16="http://schemas.microsoft.com/office/drawing/2014/main" id="{2F03DE2B-1A14-A659-D9F5-8CDF38EFC633}"/>
              </a:ext>
            </a:extLst>
          </p:cNvPr>
          <p:cNvSpPr txBox="1">
            <a:spLocks/>
          </p:cNvSpPr>
          <p:nvPr/>
        </p:nvSpPr>
        <p:spPr>
          <a:xfrm>
            <a:off x="7064196" y="4330582"/>
            <a:ext cx="3500231" cy="676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crea una instancia de la clase, por medio del objeto: objcalculo</a:t>
            </a:r>
          </a:p>
        </p:txBody>
      </p:sp>
    </p:spTree>
    <p:extLst>
      <p:ext uri="{BB962C8B-B14F-4D97-AF65-F5344CB8AC3E}">
        <p14:creationId xmlns:p14="http://schemas.microsoft.com/office/powerpoint/2010/main" val="860179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103950" y="260648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Botón Nuevo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4" y="782460"/>
            <a:ext cx="11266353" cy="581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186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159896" y="204423"/>
            <a:ext cx="180020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Botón Calcular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654226"/>
            <a:ext cx="9631208" cy="3251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447928" y="4035638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Botón Salir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761227-4A1D-51A0-D0E7-6C8A0008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538063"/>
            <a:ext cx="9631208" cy="2040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154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041530" y="62380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4" y="494427"/>
            <a:ext cx="9725909" cy="6217091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D3610555-690E-CD9A-6C61-4057F45F7C2F}"/>
              </a:ext>
            </a:extLst>
          </p:cNvPr>
          <p:cNvSpPr txBox="1">
            <a:spLocks/>
          </p:cNvSpPr>
          <p:nvPr/>
        </p:nvSpPr>
        <p:spPr>
          <a:xfrm>
            <a:off x="10001204" y="1775534"/>
            <a:ext cx="1944216" cy="610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Ingresar: precio y cantidad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705669C7-B95D-413C-9C08-4B5B8F34E439}"/>
              </a:ext>
            </a:extLst>
          </p:cNvPr>
          <p:cNvSpPr txBox="1">
            <a:spLocks/>
          </p:cNvSpPr>
          <p:nvPr/>
        </p:nvSpPr>
        <p:spPr>
          <a:xfrm>
            <a:off x="9603188" y="4270160"/>
            <a:ext cx="1849010" cy="610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Calcular</a:t>
            </a:r>
          </a:p>
        </p:txBody>
      </p:sp>
    </p:spTree>
    <p:extLst>
      <p:ext uri="{BB962C8B-B14F-4D97-AF65-F5344CB8AC3E}">
        <p14:creationId xmlns:p14="http://schemas.microsoft.com/office/powerpoint/2010/main" val="33209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582C01-BD74-DE09-0C5D-9D6AC0EA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5" y="95249"/>
            <a:ext cx="11908101" cy="1822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C66993E0-9484-09F7-A663-1935CEEE4DF6}"/>
              </a:ext>
            </a:extLst>
          </p:cNvPr>
          <p:cNvSpPr txBox="1">
            <a:spLocks/>
          </p:cNvSpPr>
          <p:nvPr/>
        </p:nvSpPr>
        <p:spPr>
          <a:xfrm>
            <a:off x="1491447" y="130761"/>
            <a:ext cx="261003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F2B90A60-9107-DFBE-52D3-18744A23D1D6}"/>
              </a:ext>
            </a:extLst>
          </p:cNvPr>
          <p:cNvSpPr txBox="1">
            <a:spLocks/>
          </p:cNvSpPr>
          <p:nvPr/>
        </p:nvSpPr>
        <p:spPr>
          <a:xfrm>
            <a:off x="150917" y="817514"/>
            <a:ext cx="261003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27511F32-CF17-7B1A-2A94-A1D174D14260}"/>
              </a:ext>
            </a:extLst>
          </p:cNvPr>
          <p:cNvSpPr txBox="1">
            <a:spLocks/>
          </p:cNvSpPr>
          <p:nvPr/>
        </p:nvSpPr>
        <p:spPr>
          <a:xfrm>
            <a:off x="7812347" y="499679"/>
            <a:ext cx="275208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455A24-D1E3-3EB6-79DD-99AB99DE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3" y="1282520"/>
            <a:ext cx="8232525" cy="5480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03E45D32-661D-5D74-7048-F3AA08F43061}"/>
              </a:ext>
            </a:extLst>
          </p:cNvPr>
          <p:cNvSpPr txBox="1">
            <a:spLocks/>
          </p:cNvSpPr>
          <p:nvPr/>
        </p:nvSpPr>
        <p:spPr>
          <a:xfrm>
            <a:off x="6096000" y="1548657"/>
            <a:ext cx="120884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A45C4F9-A198-0309-40C3-B75956DF98F6}"/>
              </a:ext>
            </a:extLst>
          </p:cNvPr>
          <p:cNvSpPr txBox="1">
            <a:spLocks/>
          </p:cNvSpPr>
          <p:nvPr/>
        </p:nvSpPr>
        <p:spPr>
          <a:xfrm>
            <a:off x="1091954" y="3759463"/>
            <a:ext cx="4767310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Aplicación de Windows Forms (.NET Framework)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5C798E0E-E3D7-246B-4157-6A15D51D8DAD}"/>
              </a:ext>
            </a:extLst>
          </p:cNvPr>
          <p:cNvSpPr txBox="1">
            <a:spLocks/>
          </p:cNvSpPr>
          <p:nvPr/>
        </p:nvSpPr>
        <p:spPr>
          <a:xfrm>
            <a:off x="6871318" y="6263203"/>
            <a:ext cx="2624091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211364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882464-AC20-F2A2-345C-860ED859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3" y="214312"/>
            <a:ext cx="9658350" cy="642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56FF698-6ECA-EA24-ACA9-B3153909D85C}"/>
              </a:ext>
            </a:extLst>
          </p:cNvPr>
          <p:cNvSpPr txBox="1">
            <a:spLocks/>
          </p:cNvSpPr>
          <p:nvPr/>
        </p:nvSpPr>
        <p:spPr>
          <a:xfrm>
            <a:off x="2376253" y="1628822"/>
            <a:ext cx="3693113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Aplicacion05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2151BA4-E568-8988-08D0-A8B9AA1BD76A}"/>
              </a:ext>
            </a:extLst>
          </p:cNvPr>
          <p:cNvSpPr txBox="1">
            <a:spLocks/>
          </p:cNvSpPr>
          <p:nvPr/>
        </p:nvSpPr>
        <p:spPr>
          <a:xfrm>
            <a:off x="2510895" y="2180716"/>
            <a:ext cx="2851217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D65B9FF4-8F51-F77F-EA28-9E56E5E0A17F}"/>
              </a:ext>
            </a:extLst>
          </p:cNvPr>
          <p:cNvSpPr txBox="1">
            <a:spLocks/>
          </p:cNvSpPr>
          <p:nvPr/>
        </p:nvSpPr>
        <p:spPr>
          <a:xfrm>
            <a:off x="2788322" y="3722487"/>
            <a:ext cx="3763398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la versión del Framework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9E2E499D-163E-8E92-D4F5-56DDF4FE7F17}"/>
              </a:ext>
            </a:extLst>
          </p:cNvPr>
          <p:cNvSpPr txBox="1">
            <a:spLocks/>
          </p:cNvSpPr>
          <p:nvPr/>
        </p:nvSpPr>
        <p:spPr>
          <a:xfrm>
            <a:off x="8443399" y="5705367"/>
            <a:ext cx="2289705" cy="387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02197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07" y="4697861"/>
            <a:ext cx="5608333" cy="2071126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5268096" y="6302415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53E779-9AAB-B1D0-4D6C-B5F9B908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" y="89013"/>
            <a:ext cx="5651029" cy="4480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685529-9B5B-E61C-CE0A-50EF37486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207" y="88180"/>
            <a:ext cx="5736234" cy="4480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E15DF424-5626-B0AB-C1FD-BFB01C8E7F85}"/>
              </a:ext>
            </a:extLst>
          </p:cNvPr>
          <p:cNvSpPr txBox="1">
            <a:spLocks/>
          </p:cNvSpPr>
          <p:nvPr/>
        </p:nvSpPr>
        <p:spPr>
          <a:xfrm>
            <a:off x="7268844" y="3562162"/>
            <a:ext cx="3179402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FrmCines01.cs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4" y="79613"/>
            <a:ext cx="9896467" cy="6698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4919212" y="610826"/>
            <a:ext cx="144016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txtcod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7883686" y="926968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txtape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135986" y="4654017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txtpeli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9704284" y="4788812"/>
            <a:ext cx="196356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btnsalir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6161102" y="1637186"/>
            <a:ext cx="192744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txtnombre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123512" y="1499226"/>
            <a:ext cx="1944216" cy="960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Name: txtprecio</a:t>
            </a:r>
          </a:p>
          <a:p>
            <a:pPr algn="l"/>
            <a:r>
              <a:rPr lang="es-PE" sz="1800" dirty="0"/>
              <a:t>Name: txtcantidad</a:t>
            </a:r>
          </a:p>
          <a:p>
            <a:pPr algn="l"/>
            <a:r>
              <a:rPr lang="es-PE" sz="1800" dirty="0"/>
              <a:t>Name: txttotal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027548" y="3237812"/>
            <a:ext cx="19442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cbogenero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5186226" y="2975796"/>
            <a:ext cx="181954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lstpeli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9704284" y="3708185"/>
            <a:ext cx="196356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9704284" y="4265970"/>
            <a:ext cx="196356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btncalcular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4267576" y="2270816"/>
            <a:ext cx="15841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cbocine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87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631504" y="764704"/>
            <a:ext cx="8928992" cy="23042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b="1" u="sng" dirty="0"/>
              <a:t>Método Clear</a:t>
            </a:r>
          </a:p>
          <a:p>
            <a:pPr algn="l"/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Clear, elimina todo los elementos de la colección para los componentes ComboBox y ListBox</a:t>
            </a:r>
          </a:p>
          <a:p>
            <a:pPr algn="l"/>
            <a:endParaRPr lang="es-P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s-PE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endParaRPr lang="es-PE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ComboBox1.Items.Clear();</a:t>
            </a:r>
          </a:p>
          <a:p>
            <a:r>
              <a:rPr lang="es-PE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ListBox1.Items.Clear();</a:t>
            </a:r>
          </a:p>
          <a:p>
            <a:pPr algn="l"/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631504" y="3140968"/>
            <a:ext cx="8928992" cy="21602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b="1" u="sng" dirty="0"/>
              <a:t>Método 	Add</a:t>
            </a:r>
          </a:p>
          <a:p>
            <a:pPr algn="l"/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método Add, agrega cadena u objeto para los componentes ComboBox y ListBox</a:t>
            </a:r>
          </a:p>
          <a:p>
            <a:pPr algn="l"/>
            <a:endParaRPr lang="es-P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s-PE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r>
              <a:rPr lang="es-P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endParaRPr lang="es-PE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ComboBox1.Items.Add(“Primero”);</a:t>
            </a:r>
          </a:p>
          <a:p>
            <a:r>
              <a:rPr lang="es-PE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ListBox1.Items.Add(“Segundo);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16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792</Words>
  <Application>Microsoft Office PowerPoint</Application>
  <PresentationFormat>Panorámica</PresentationFormat>
  <Paragraphs>123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147</cp:revision>
  <dcterms:created xsi:type="dcterms:W3CDTF">2023-08-21T18:43:29Z</dcterms:created>
  <dcterms:modified xsi:type="dcterms:W3CDTF">2023-08-22T22:24:53Z</dcterms:modified>
</cp:coreProperties>
</file>