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71327"/>
              </p:ext>
            </p:extLst>
          </p:nvPr>
        </p:nvGraphicFramePr>
        <p:xfrm>
          <a:off x="2361606" y="3609655"/>
          <a:ext cx="8505644" cy="1937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164">
                  <a:extLst>
                    <a:ext uri="{9D8B030D-6E8A-4147-A177-3AD203B41FA5}">
                      <a16:colId xmlns:a16="http://schemas.microsoft.com/office/drawing/2014/main" val="776989006"/>
                    </a:ext>
                  </a:extLst>
                </a:gridCol>
                <a:gridCol w="2517955">
                  <a:extLst>
                    <a:ext uri="{9D8B030D-6E8A-4147-A177-3AD203B41FA5}">
                      <a16:colId xmlns:a16="http://schemas.microsoft.com/office/drawing/2014/main" val="2677610413"/>
                    </a:ext>
                  </a:extLst>
                </a:gridCol>
                <a:gridCol w="1935522">
                  <a:extLst>
                    <a:ext uri="{9D8B030D-6E8A-4147-A177-3AD203B41FA5}">
                      <a16:colId xmlns:a16="http://schemas.microsoft.com/office/drawing/2014/main" val="2734052699"/>
                    </a:ext>
                  </a:extLst>
                </a:gridCol>
                <a:gridCol w="2763003">
                  <a:extLst>
                    <a:ext uri="{9D8B030D-6E8A-4147-A177-3AD203B41FA5}">
                      <a16:colId xmlns:a16="http://schemas.microsoft.com/office/drawing/2014/main" val="3301214751"/>
                    </a:ext>
                  </a:extLst>
                </a:gridCol>
              </a:tblGrid>
              <a:tr h="484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CICLO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CURSO1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CURSO2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CURSO3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206609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I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WINDOWS 8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JAVA I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BASE DE DATOS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285565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II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ASP NET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JSP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PHP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853902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III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ANALISIS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>
                          <a:effectLst/>
                        </a:rPr>
                        <a:t>SISTEMAS</a:t>
                      </a:r>
                      <a:endParaRPr lang="es-PE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800" dirty="0">
                          <a:effectLst/>
                        </a:rPr>
                        <a:t>PROYECTOS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97433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8557" y="435210"/>
            <a:ext cx="9372349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APLICACIONES CON TRIGGERS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Ejercicio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 trigger que permita actualizar los campos de una tabla cuando se inserta un registro.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ES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 campos a actualizar son: curso1, curso2, curso3, dependiendo del ciclo.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2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6452" y="613277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Solución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64" y="1334449"/>
            <a:ext cx="7536733" cy="184007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27" y="3831657"/>
            <a:ext cx="9803206" cy="20170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66490" y="893637"/>
            <a:ext cx="5929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una base de datos con el nombre: SISTEMA07B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66490" y="3246001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una tabla alumno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2" y="1266328"/>
            <a:ext cx="8612457" cy="475835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946294" y="979076"/>
            <a:ext cx="4677029" cy="554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un trigger: Actualizacurso</a:t>
            </a:r>
            <a:endParaRPr lang="es-ES" altLang="es-PE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PE" altLang="es-P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ejecuta cuando se agrega un registro a la tabla: alumno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48713" y="1591736"/>
            <a:ext cx="6271402" cy="5745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altLang="es-PE" sz="1400" dirty="0"/>
              <a:t>Se declara una variable: @xciclo de tipo char(3)</a:t>
            </a:r>
          </a:p>
          <a:p>
            <a:r>
              <a:rPr lang="es-PE" altLang="es-PE" sz="1400" dirty="0"/>
              <a:t>La variable @xciclo contiene el valor actual del campo ciclo de la tabla: inserted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80665" y="2224888"/>
            <a:ext cx="6312837" cy="3641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altLang="es-PE" sz="1400" dirty="0"/>
              <a:t>Se analiza a la variable @xciclo=’I ‘ y actualiza los campos de acuerdo al ciclo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7155" y="11300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696" y="597278"/>
            <a:ext cx="114227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un trigger con el nombre: ACTUALIZACURSO, se ejecuta cuando se inserta un registro a la tabla: alumno: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501451" y="3465392"/>
            <a:ext cx="6290012" cy="3602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altLang="es-PE" sz="1400" dirty="0"/>
              <a:t>Se analiza a la variable @xciclo=’II ‘ y actualiza los campos de acuerdo al ciclo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2593467" y="4816285"/>
            <a:ext cx="6290012" cy="36022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PE" altLang="es-PE" sz="1400" dirty="0"/>
              <a:t>Se analiza a la variable @xciclo=’III‘ y actualiza los campos de acuerdo al ciclo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52519" y="3645503"/>
            <a:ext cx="2941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todo el bloque del trigger / pulsar: F5 / Botón Ejecutar</a:t>
            </a:r>
          </a:p>
        </p:txBody>
      </p:sp>
    </p:spTree>
    <p:extLst>
      <p:ext uri="{BB962C8B-B14F-4D97-AF65-F5344CB8AC3E}">
        <p14:creationId xmlns:p14="http://schemas.microsoft.com/office/powerpoint/2010/main" val="14629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3" y="1221717"/>
            <a:ext cx="8474048" cy="476040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66490" y="1345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7420" y="726939"/>
            <a:ext cx="656470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genera el siguiente procedimiento almacenado: SP_INGRESO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66490" y="180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76581" y="3140255"/>
            <a:ext cx="3243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todo el bloque del procedimiento almacenado / pulsar: F5 /</a:t>
            </a:r>
          </a:p>
        </p:txBody>
      </p:sp>
    </p:spTree>
    <p:extLst>
      <p:ext uri="{BB962C8B-B14F-4D97-AF65-F5344CB8AC3E}">
        <p14:creationId xmlns:p14="http://schemas.microsoft.com/office/powerpoint/2010/main" val="251868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4" y="1054983"/>
            <a:ext cx="5035674" cy="21687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1713" y="1682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54339" y="647783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Ejecutar el procedimiento almacenado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708" y="1913689"/>
            <a:ext cx="5296593" cy="58326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69" y="2627171"/>
            <a:ext cx="6363067" cy="33358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78105" y="35780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46133" y="1414142"/>
            <a:ext cx="3769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 ejecuta la siguiente instrucción: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78105" y="4035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1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246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551</cp:revision>
  <dcterms:created xsi:type="dcterms:W3CDTF">2019-07-10T17:30:38Z</dcterms:created>
  <dcterms:modified xsi:type="dcterms:W3CDTF">2023-08-30T20:42:05Z</dcterms:modified>
</cp:coreProperties>
</file>