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0" r:id="rId2"/>
    <p:sldId id="37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258" r:id="rId15"/>
    <p:sldId id="259" r:id="rId16"/>
    <p:sldId id="432" r:id="rId17"/>
    <p:sldId id="431" r:id="rId18"/>
    <p:sldId id="260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8D890-C22B-46CC-8C26-35422BEC9A37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39EA-75E9-4985-89F9-E06940F51D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7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3F56C-794E-41FF-BA06-E81F5452A8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5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2FE0-8495-91D9-08BC-DD528A7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7E210-4003-BBB3-6FEB-0ED68346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006DD-3B74-E85E-5BD5-46B29569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A45E4-2F6B-B1B8-5E65-397E26F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AD11-6D0C-A1C6-FDA0-3B5E4E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55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2DCFA-2BAE-9B49-2649-FED2182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FA605-407C-6BA9-5A09-BF02B911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9F85A-3E55-817F-1682-D8557014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9FB64-2F97-4BC7-6385-2B45B86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D89FA-6418-FC15-29E6-431A909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23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EE2AA-9861-EF6A-2D0E-9C33D445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85AA8E-FA78-D51E-AC6B-DC37909B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ECFCF-2AC1-7365-ECE7-D4ACE1CC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CD0D1-100D-E3FA-97F7-CF92F095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3265E-F8B1-9D66-AE38-FE6E55FB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8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C8F7F-82A1-F197-1790-AED7106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B7551-EBBF-2FAD-6A67-D3434F63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27082-3538-3334-0459-70E8E42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59913-C5BA-3AF2-1358-22C593A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CEA07-8161-9B84-A8DD-4747127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8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471D-9340-F0D2-F015-ABA2047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B8380-2100-D334-F59B-E2DDD68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0E79-5B4B-F3BB-73AD-FE0BEEBE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489EE-42AE-F44F-E68C-228AE189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E4771-CDA7-E08B-6788-6ED8C604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929C-B287-43F0-A824-7072EF53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DEA5B-0BBD-492C-DE81-6164F8D8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CF48B2-47A0-123F-992E-EFA0189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6E00E-270B-4E5C-DAFA-FD92FF0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5481E-7F38-C063-4CE6-D735D6B0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FA423-7F3A-EE30-C953-4BE7E936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70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F00D-A21C-24FF-10A9-58090A73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C030-4469-2114-78B5-5F87022A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536C6-DCEC-9DBA-47D5-613226D2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32CD3-4D7A-FCD1-3DD8-7AA91555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CC7D33-F611-1A3A-CA76-A5AD3F6A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8575DC-C055-C956-8BBE-D59407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F0BD66-2B64-7FCE-03A0-016AF0A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57043F-151B-86EB-E3C1-3AD2226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59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79FF1-A796-5B00-6A2D-2E4EE6A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B6DE6B-2D78-7271-C759-373656AC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87EC68-A01D-70F1-2A1D-CCC0124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89CAC9-218E-0F7A-248C-C7021396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10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900A9D-D76A-9D5B-A12E-9E75C63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9D821F-6E04-6CB6-6FC2-15995CD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6F8D96-7F66-4659-578F-FC862E9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66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2AF0D-2B5B-386D-42EF-B659DEF5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2CF1E-F762-6107-B2BD-FE17CE0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B2C06-76F4-5416-0327-D9FE6CEE2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AFA250-8727-2ECE-1F6E-CEFD9A47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2E364-A773-E120-70BE-D0F1D37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EDE4C-6BBA-329F-C58C-2CBDB66D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17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97E8-6C69-D0AB-32E5-89278C5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7B0A-295B-6851-4AE9-BED0DD5FD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E910E9-481E-C826-AD4B-960D35E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FB485-761B-2B81-F0BF-C80D59DF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E261B-1C6A-172A-2CDA-8F172D9F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F80A4-6D97-31F5-6A17-070631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5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AF1BA-A24A-DF08-66BD-2E62BBCC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7018C-A88F-750F-766E-DEE02224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7C648-9F59-E2C2-F229-CAB00E95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32182-B42E-474E-BE73-59818FBACC2D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98C3D-A303-D677-EF4D-58D1D2F4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F8703-E3F7-2697-183C-E4EE6C5B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9AF6-D40B-4F32-AD8A-AA3E0C5350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4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270979" y="876670"/>
            <a:ext cx="9667797" cy="5140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SENTENCIAS DE REPETICION</a:t>
            </a:r>
          </a:p>
        </p:txBody>
      </p:sp>
    </p:spTree>
    <p:extLst>
      <p:ext uri="{BB962C8B-B14F-4D97-AF65-F5344CB8AC3E}">
        <p14:creationId xmlns:p14="http://schemas.microsoft.com/office/powerpoint/2010/main" val="337155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608749" y="62144"/>
            <a:ext cx="4680520" cy="75460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800" dirty="0"/>
              <a:t>SENTENCIA FOR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20" y="944230"/>
            <a:ext cx="9769378" cy="5833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551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6" y="136164"/>
            <a:ext cx="9519155" cy="6585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87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70" y="117806"/>
            <a:ext cx="9660894" cy="6622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954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876135" y="1469987"/>
            <a:ext cx="8280920" cy="36724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3200" dirty="0"/>
              <a:t>Ejercicio 1</a:t>
            </a:r>
          </a:p>
          <a:p>
            <a:pPr algn="l"/>
            <a:endParaRPr lang="es-PE" sz="10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/>
              <a:t>Imprimir los primeros números naturales e imprimir la suma de dichos números.</a:t>
            </a:r>
          </a:p>
          <a:p>
            <a:pPr algn="l"/>
            <a:endParaRPr lang="es-PE" sz="1800" dirty="0"/>
          </a:p>
          <a:p>
            <a:pPr algn="l"/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1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04545" y="72244"/>
            <a:ext cx="1955075" cy="4515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SOLUCION 01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35859" y="634504"/>
            <a:ext cx="267367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/>
              <a:t>Abrir </a:t>
            </a:r>
            <a:r>
              <a:rPr lang="es-PE" sz="1800" dirty="0"/>
              <a:t>el Visual </a:t>
            </a:r>
            <a:r>
              <a:rPr lang="es-PE" sz="1800"/>
              <a:t>Studio 2022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61C96A-025F-E1A5-C9C8-BEBBA71C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79" y="1123021"/>
            <a:ext cx="9128234" cy="5594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16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7A6FACB-D0B8-A584-0F36-906125B2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03" y="127339"/>
            <a:ext cx="9924993" cy="6603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0E0270C2-AA9C-82DF-612E-29E4C1BFEAA2}"/>
              </a:ext>
            </a:extLst>
          </p:cNvPr>
          <p:cNvSpPr txBox="1">
            <a:spLocks/>
          </p:cNvSpPr>
          <p:nvPr/>
        </p:nvSpPr>
        <p:spPr>
          <a:xfrm>
            <a:off x="6683393" y="5570487"/>
            <a:ext cx="2901531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Continuar sin código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60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51C4C6-E683-17A6-6229-BFED0529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" y="109536"/>
            <a:ext cx="11969631" cy="1799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E404FAE9-09A3-0385-FFCC-2BEDD4897319}"/>
              </a:ext>
            </a:extLst>
          </p:cNvPr>
          <p:cNvSpPr txBox="1">
            <a:spLocks/>
          </p:cNvSpPr>
          <p:nvPr/>
        </p:nvSpPr>
        <p:spPr>
          <a:xfrm>
            <a:off x="1526957" y="109536"/>
            <a:ext cx="251829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Archivo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0E4AA64B-92EA-7328-A2B4-66D0F568D422}"/>
              </a:ext>
            </a:extLst>
          </p:cNvPr>
          <p:cNvSpPr txBox="1">
            <a:spLocks/>
          </p:cNvSpPr>
          <p:nvPr/>
        </p:nvSpPr>
        <p:spPr>
          <a:xfrm>
            <a:off x="205663" y="829097"/>
            <a:ext cx="251829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Nuevo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ECA43A7C-D7A7-B882-3ADC-294DCE2C3AC2}"/>
              </a:ext>
            </a:extLst>
          </p:cNvPr>
          <p:cNvSpPr txBox="1">
            <a:spLocks/>
          </p:cNvSpPr>
          <p:nvPr/>
        </p:nvSpPr>
        <p:spPr>
          <a:xfrm>
            <a:off x="7815305" y="510980"/>
            <a:ext cx="276687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 Proyecto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60A7812-8035-21BD-02BA-02E1E720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62" y="983919"/>
            <a:ext cx="8659627" cy="576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1 Título">
            <a:extLst>
              <a:ext uri="{FF2B5EF4-FFF2-40B4-BE49-F238E27FC236}">
                <a16:creationId xmlns:a16="http://schemas.microsoft.com/office/drawing/2014/main" id="{E1808096-E555-E1E0-7E36-B6A2195011C8}"/>
              </a:ext>
            </a:extLst>
          </p:cNvPr>
          <p:cNvSpPr txBox="1">
            <a:spLocks/>
          </p:cNvSpPr>
          <p:nvPr/>
        </p:nvSpPr>
        <p:spPr>
          <a:xfrm>
            <a:off x="6889073" y="1272464"/>
            <a:ext cx="13420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Digitar: C#</a:t>
            </a:r>
          </a:p>
        </p:txBody>
      </p:sp>
      <p:sp>
        <p:nvSpPr>
          <p:cNvPr id="14" name="1 Título">
            <a:extLst>
              <a:ext uri="{FF2B5EF4-FFF2-40B4-BE49-F238E27FC236}">
                <a16:creationId xmlns:a16="http://schemas.microsoft.com/office/drawing/2014/main" id="{47B4E804-0DE7-5D8E-C2FF-B2179C0203A6}"/>
              </a:ext>
            </a:extLst>
          </p:cNvPr>
          <p:cNvSpPr txBox="1">
            <a:spLocks/>
          </p:cNvSpPr>
          <p:nvPr/>
        </p:nvSpPr>
        <p:spPr>
          <a:xfrm>
            <a:off x="1802167" y="3473390"/>
            <a:ext cx="4829454" cy="6902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la opción:</a:t>
            </a:r>
          </a:p>
          <a:p>
            <a:r>
              <a:rPr lang="es-PE" sz="1800" dirty="0"/>
              <a:t>Aplicación de Windows Forms (.NET Frameworks)</a:t>
            </a:r>
          </a:p>
        </p:txBody>
      </p:sp>
      <p:sp>
        <p:nvSpPr>
          <p:cNvPr id="15" name="1 Título">
            <a:extLst>
              <a:ext uri="{FF2B5EF4-FFF2-40B4-BE49-F238E27FC236}">
                <a16:creationId xmlns:a16="http://schemas.microsoft.com/office/drawing/2014/main" id="{4A1E5A1D-5803-CB4F-8C6A-B6A642FE6BF5}"/>
              </a:ext>
            </a:extLst>
          </p:cNvPr>
          <p:cNvSpPr txBox="1">
            <a:spLocks/>
          </p:cNvSpPr>
          <p:nvPr/>
        </p:nvSpPr>
        <p:spPr>
          <a:xfrm>
            <a:off x="7841939" y="6245375"/>
            <a:ext cx="261743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274359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5449C7-7567-9849-F0C8-43DCE712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91" y="109375"/>
            <a:ext cx="9973627" cy="6639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D1CD1DF0-6F0C-CD74-97DD-D4859A71765B}"/>
              </a:ext>
            </a:extLst>
          </p:cNvPr>
          <p:cNvSpPr txBox="1">
            <a:spLocks/>
          </p:cNvSpPr>
          <p:nvPr/>
        </p:nvSpPr>
        <p:spPr>
          <a:xfrm>
            <a:off x="2467995" y="1583181"/>
            <a:ext cx="352443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Nombre del proyecto: Aplicacion07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AC4943B3-2A24-3697-536F-58227D1A45B6}"/>
              </a:ext>
            </a:extLst>
          </p:cNvPr>
          <p:cNvSpPr txBox="1">
            <a:spLocks/>
          </p:cNvSpPr>
          <p:nvPr/>
        </p:nvSpPr>
        <p:spPr>
          <a:xfrm>
            <a:off x="2620395" y="2152831"/>
            <a:ext cx="290151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Unidad y carpeta de trabajo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84D4B8BD-5081-E901-1200-5E602BE5E0A7}"/>
              </a:ext>
            </a:extLst>
          </p:cNvPr>
          <p:cNvSpPr txBox="1">
            <a:spLocks/>
          </p:cNvSpPr>
          <p:nvPr/>
        </p:nvSpPr>
        <p:spPr>
          <a:xfrm>
            <a:off x="2888204" y="3770350"/>
            <a:ext cx="232299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Framework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40DB4EA1-AE62-732B-23B2-6E836D3C618F}"/>
              </a:ext>
            </a:extLst>
          </p:cNvPr>
          <p:cNvSpPr txBox="1">
            <a:spLocks/>
          </p:cNvSpPr>
          <p:nvPr/>
        </p:nvSpPr>
        <p:spPr>
          <a:xfrm>
            <a:off x="8788623" y="5849507"/>
            <a:ext cx="2322990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147516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E0A2BF-CF02-9079-94ED-0C98E486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52" y="112946"/>
            <a:ext cx="4495800" cy="4540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85F68EB1-3387-60B4-38BC-A6FE670E5D4B}"/>
              </a:ext>
            </a:extLst>
          </p:cNvPr>
          <p:cNvSpPr txBox="1">
            <a:spLocks/>
          </p:cNvSpPr>
          <p:nvPr/>
        </p:nvSpPr>
        <p:spPr>
          <a:xfrm>
            <a:off x="2905681" y="1491450"/>
            <a:ext cx="1133661" cy="6303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Form1.cs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9B1C7AF-3AEF-9D90-366D-DAF3F4A2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65" y="112946"/>
            <a:ext cx="4886477" cy="4540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1 Título">
            <a:extLst>
              <a:ext uri="{FF2B5EF4-FFF2-40B4-BE49-F238E27FC236}">
                <a16:creationId xmlns:a16="http://schemas.microsoft.com/office/drawing/2014/main" id="{F1EBA85C-CE6A-D843-9437-6FCF4ECEE787}"/>
              </a:ext>
            </a:extLst>
          </p:cNvPr>
          <p:cNvSpPr txBox="1">
            <a:spLocks/>
          </p:cNvSpPr>
          <p:nvPr/>
        </p:nvSpPr>
        <p:spPr>
          <a:xfrm>
            <a:off x="7582520" y="1536821"/>
            <a:ext cx="3179402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Renombrar el archivo: Form1.cs por Frmrepeticion01.cs 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BE763BB-1D56-11B8-9016-655BEFAD8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328" y="4759673"/>
            <a:ext cx="5069589" cy="1985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1 Título">
            <a:extLst>
              <a:ext uri="{FF2B5EF4-FFF2-40B4-BE49-F238E27FC236}">
                <a16:creationId xmlns:a16="http://schemas.microsoft.com/office/drawing/2014/main" id="{BAB3A342-A2B6-3F0D-3603-E9BDE299544E}"/>
              </a:ext>
            </a:extLst>
          </p:cNvPr>
          <p:cNvSpPr txBox="1">
            <a:spLocks/>
          </p:cNvSpPr>
          <p:nvPr/>
        </p:nvSpPr>
        <p:spPr>
          <a:xfrm>
            <a:off x="5229879" y="6269862"/>
            <a:ext cx="115212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Clic en: Si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58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89013"/>
            <a:ext cx="3473066" cy="6675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180934" y="64351"/>
            <a:ext cx="237626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Diseño del Formulario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048393" y="1081340"/>
            <a:ext cx="268795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lstnumero (ListBox)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203847" y="6157413"/>
            <a:ext cx="165618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txtsuma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7650584" y="6139657"/>
            <a:ext cx="1800199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Name: btncerrar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72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091953" y="1597982"/>
            <a:ext cx="9854213" cy="32225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PE" dirty="0"/>
              <a:t>LAS SENTENCIAS DE REPETICION, EJECUTA  UN BLOQUE DE INSTRUCCIONES UN NUMERO DETERMINADO DE VECES.</a:t>
            </a:r>
          </a:p>
        </p:txBody>
      </p:sp>
    </p:spTree>
    <p:extLst>
      <p:ext uri="{BB962C8B-B14F-4D97-AF65-F5344CB8AC3E}">
        <p14:creationId xmlns:p14="http://schemas.microsoft.com/office/powerpoint/2010/main" val="62088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967EC0-FCC8-40D3-6DC8-B8BFDB54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4731"/>
            <a:ext cx="11887200" cy="628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D4A18B0B-D9DA-DAB1-9995-E80DBB52D441}"/>
              </a:ext>
            </a:extLst>
          </p:cNvPr>
          <p:cNvSpPr txBox="1">
            <a:spLocks/>
          </p:cNvSpPr>
          <p:nvPr/>
        </p:nvSpPr>
        <p:spPr>
          <a:xfrm>
            <a:off x="5623508" y="4758681"/>
            <a:ext cx="5904656" cy="9361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dirty="0"/>
              <a:t>Se declaran dos variables: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variable x de tipo entero, cuyo valor de inicio=1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acumulador xsuma de tipo entero cuyo valor de inicio=0 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98443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18D1D07-38E9-3539-ECA8-947C13A4DAAF}"/>
              </a:ext>
            </a:extLst>
          </p:cNvPr>
          <p:cNvGrpSpPr/>
          <p:nvPr/>
        </p:nvGrpSpPr>
        <p:grpSpPr>
          <a:xfrm>
            <a:off x="2976478" y="89013"/>
            <a:ext cx="5882385" cy="6675771"/>
            <a:chOff x="2976478" y="89013"/>
            <a:chExt cx="5882385" cy="667577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6478" y="89013"/>
              <a:ext cx="5882385" cy="667577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9C99E13-ED2B-C9F0-9C1D-C944AB5D9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2589" y="89013"/>
              <a:ext cx="1383900" cy="177317"/>
            </a:xfrm>
            <a:prstGeom prst="rect">
              <a:avLst/>
            </a:prstGeom>
          </p:spPr>
        </p:pic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6765D0CE-7F35-6911-94E1-2D58439EF97B}"/>
              </a:ext>
            </a:extLst>
          </p:cNvPr>
          <p:cNvSpPr txBox="1">
            <a:spLocks/>
          </p:cNvSpPr>
          <p:nvPr/>
        </p:nvSpPr>
        <p:spPr>
          <a:xfrm>
            <a:off x="5754701" y="5166805"/>
            <a:ext cx="2492654" cy="9259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inicia la sentencia de repetición while</a:t>
            </a:r>
          </a:p>
          <a:p>
            <a:r>
              <a:rPr lang="es-PE" sz="1800" dirty="0"/>
              <a:t>La condición es: x&lt;=100</a:t>
            </a:r>
          </a:p>
        </p:txBody>
      </p:sp>
    </p:spTree>
    <p:extLst>
      <p:ext uri="{BB962C8B-B14F-4D97-AF65-F5344CB8AC3E}">
        <p14:creationId xmlns:p14="http://schemas.microsoft.com/office/powerpoint/2010/main" val="984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778679F3-A391-54E1-932F-1E234FAE980F}"/>
              </a:ext>
            </a:extLst>
          </p:cNvPr>
          <p:cNvGrpSpPr/>
          <p:nvPr/>
        </p:nvGrpSpPr>
        <p:grpSpPr>
          <a:xfrm>
            <a:off x="2973022" y="76785"/>
            <a:ext cx="5795458" cy="6670245"/>
            <a:chOff x="2999656" y="76785"/>
            <a:chExt cx="5795458" cy="667024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9656" y="76785"/>
              <a:ext cx="5795458" cy="66702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EB2353E-BDEC-2A29-5A15-61E7CA6D4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4737" y="97654"/>
              <a:ext cx="1278385" cy="198549"/>
            </a:xfrm>
            <a:prstGeom prst="rect">
              <a:avLst/>
            </a:prstGeom>
          </p:spPr>
        </p:pic>
      </p:grpSp>
      <p:sp>
        <p:nvSpPr>
          <p:cNvPr id="6" name="1 Título">
            <a:extLst>
              <a:ext uri="{FF2B5EF4-FFF2-40B4-BE49-F238E27FC236}">
                <a16:creationId xmlns:a16="http://schemas.microsoft.com/office/drawing/2014/main" id="{53E770E8-8724-F79E-7671-E38253A5E460}"/>
              </a:ext>
            </a:extLst>
          </p:cNvPr>
          <p:cNvSpPr txBox="1">
            <a:spLocks/>
          </p:cNvSpPr>
          <p:nvPr/>
        </p:nvSpPr>
        <p:spPr>
          <a:xfrm>
            <a:off x="4545366" y="5843731"/>
            <a:ext cx="5688632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dirty="0"/>
              <a:t>Se imprime el valor de x por medio del método: Items.Add</a:t>
            </a:r>
          </a:p>
        </p:txBody>
      </p:sp>
    </p:spTree>
    <p:extLst>
      <p:ext uri="{BB962C8B-B14F-4D97-AF65-F5344CB8AC3E}">
        <p14:creationId xmlns:p14="http://schemas.microsoft.com/office/powerpoint/2010/main" val="92516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B5A8C64-7E4E-FEF7-9306-122C422884DD}"/>
              </a:ext>
            </a:extLst>
          </p:cNvPr>
          <p:cNvGrpSpPr/>
          <p:nvPr/>
        </p:nvGrpSpPr>
        <p:grpSpPr>
          <a:xfrm>
            <a:off x="2890169" y="99992"/>
            <a:ext cx="5711629" cy="6675771"/>
            <a:chOff x="3200885" y="89012"/>
            <a:chExt cx="5711629" cy="667577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885" y="89012"/>
              <a:ext cx="5711629" cy="667577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9630161-984B-3A8E-94AE-911CD718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797" y="100109"/>
              <a:ext cx="1213242" cy="183977"/>
            </a:xfrm>
            <a:prstGeom prst="rect">
              <a:avLst/>
            </a:prstGeom>
          </p:spPr>
        </p:pic>
      </p:grpSp>
      <p:sp>
        <p:nvSpPr>
          <p:cNvPr id="7" name="1 Título">
            <a:extLst>
              <a:ext uri="{FF2B5EF4-FFF2-40B4-BE49-F238E27FC236}">
                <a16:creationId xmlns:a16="http://schemas.microsoft.com/office/drawing/2014/main" id="{88B60EA7-E264-90BF-4525-206F4E7BA121}"/>
              </a:ext>
            </a:extLst>
          </p:cNvPr>
          <p:cNvSpPr txBox="1">
            <a:spLocks/>
          </p:cNvSpPr>
          <p:nvPr/>
        </p:nvSpPr>
        <p:spPr>
          <a:xfrm>
            <a:off x="4348075" y="5870362"/>
            <a:ext cx="3837131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incrementa el valor de la variable: xsuma por medio de la variable x</a:t>
            </a:r>
          </a:p>
        </p:txBody>
      </p:sp>
    </p:spTree>
    <p:extLst>
      <p:ext uri="{BB962C8B-B14F-4D97-AF65-F5344CB8AC3E}">
        <p14:creationId xmlns:p14="http://schemas.microsoft.com/office/powerpoint/2010/main" val="331438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65C4C00E-BEF3-FE12-46F8-3F35B03FAE33}"/>
              </a:ext>
            </a:extLst>
          </p:cNvPr>
          <p:cNvGrpSpPr/>
          <p:nvPr/>
        </p:nvGrpSpPr>
        <p:grpSpPr>
          <a:xfrm>
            <a:off x="2997279" y="124288"/>
            <a:ext cx="5321100" cy="6604987"/>
            <a:chOff x="2739823" y="71259"/>
            <a:chExt cx="5493260" cy="670240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9823" y="71259"/>
              <a:ext cx="5493260" cy="67024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9220F9AD-FF54-4D56-F67B-92CBD796B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5038" y="103228"/>
              <a:ext cx="1215224" cy="180857"/>
            </a:xfrm>
            <a:prstGeom prst="rect">
              <a:avLst/>
            </a:prstGeom>
          </p:spPr>
        </p:pic>
      </p:grpSp>
      <p:sp>
        <p:nvSpPr>
          <p:cNvPr id="7" name="1 Título">
            <a:extLst>
              <a:ext uri="{FF2B5EF4-FFF2-40B4-BE49-F238E27FC236}">
                <a16:creationId xmlns:a16="http://schemas.microsoft.com/office/drawing/2014/main" id="{9CC985A7-118C-57A0-29EB-451B5C6725A4}"/>
              </a:ext>
            </a:extLst>
          </p:cNvPr>
          <p:cNvSpPr txBox="1">
            <a:spLocks/>
          </p:cNvSpPr>
          <p:nvPr/>
        </p:nvSpPr>
        <p:spPr>
          <a:xfrm>
            <a:off x="5128332" y="5429437"/>
            <a:ext cx="5184576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dirty="0"/>
              <a:t>Se incrementa el valor de la variable: x en una unidad</a:t>
            </a:r>
          </a:p>
        </p:txBody>
      </p:sp>
    </p:spTree>
    <p:extLst>
      <p:ext uri="{BB962C8B-B14F-4D97-AF65-F5344CB8AC3E}">
        <p14:creationId xmlns:p14="http://schemas.microsoft.com/office/powerpoint/2010/main" val="331543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5759319B-9EE0-4131-D160-55D74D3925FD}"/>
              </a:ext>
            </a:extLst>
          </p:cNvPr>
          <p:cNvGrpSpPr/>
          <p:nvPr/>
        </p:nvGrpSpPr>
        <p:grpSpPr>
          <a:xfrm>
            <a:off x="3431704" y="89013"/>
            <a:ext cx="5559294" cy="6666893"/>
            <a:chOff x="3431704" y="89013"/>
            <a:chExt cx="5559294" cy="666689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89013"/>
              <a:ext cx="5559294" cy="666689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9A0A4B4A-5F50-AB2C-913B-FC65E76A5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0862" y="115527"/>
              <a:ext cx="1277368" cy="188525"/>
            </a:xfrm>
            <a:prstGeom prst="rect">
              <a:avLst/>
            </a:prstGeom>
          </p:spPr>
        </p:pic>
      </p:grpSp>
      <p:sp>
        <p:nvSpPr>
          <p:cNvPr id="7" name="1 Título">
            <a:extLst>
              <a:ext uri="{FF2B5EF4-FFF2-40B4-BE49-F238E27FC236}">
                <a16:creationId xmlns:a16="http://schemas.microsoft.com/office/drawing/2014/main" id="{7AE13520-4019-6B94-E20B-F64CD975825B}"/>
              </a:ext>
            </a:extLst>
          </p:cNvPr>
          <p:cNvSpPr txBox="1">
            <a:spLocks/>
          </p:cNvSpPr>
          <p:nvPr/>
        </p:nvSpPr>
        <p:spPr>
          <a:xfrm>
            <a:off x="4573969" y="6193908"/>
            <a:ext cx="525658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Se imprime el valor de xsuma hacia al objeto: txtsuma</a:t>
            </a:r>
          </a:p>
        </p:txBody>
      </p:sp>
    </p:spTree>
    <p:extLst>
      <p:ext uri="{BB962C8B-B14F-4D97-AF65-F5344CB8AC3E}">
        <p14:creationId xmlns:p14="http://schemas.microsoft.com/office/powerpoint/2010/main" val="4174699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086043" y="101677"/>
            <a:ext cx="2497599" cy="3658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Código del botón: Cerrar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211080" y="2840437"/>
            <a:ext cx="2161344" cy="3658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Grabar y Ejecutar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45" y="86260"/>
            <a:ext cx="2855333" cy="6614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E0E3B8F-0DD9-5391-923B-21DDCFA8E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262" y="570712"/>
            <a:ext cx="5875161" cy="1195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22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31120" y="1052244"/>
            <a:ext cx="8568952" cy="482453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/>
              <a:t>TIPOS DE SENTENCIA DE REPETICION</a:t>
            </a:r>
          </a:p>
          <a:p>
            <a:pPr algn="l"/>
            <a:endParaRPr lang="es-PE" sz="1600" dirty="0"/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5400" dirty="0"/>
              <a:t>SENTENCIA WHILE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5400" dirty="0"/>
              <a:t> SENTENCIA DO WHILE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5400" dirty="0"/>
              <a:t> SENTENCIA FOR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964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027548" y="89015"/>
            <a:ext cx="8136904" cy="12985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8000" dirty="0"/>
              <a:t>SENTENCIA WHILE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850" y="2223014"/>
            <a:ext cx="6210269" cy="3851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estructura repetitiva wh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72" y="1602033"/>
            <a:ext cx="5017849" cy="5093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6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45" y="133745"/>
            <a:ext cx="9686297" cy="6554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88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279905" y="62381"/>
            <a:ext cx="7812868" cy="10739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6600" dirty="0"/>
              <a:t>SENTENCIA DO WHILE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299" y="1279610"/>
            <a:ext cx="10222081" cy="5440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66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93" y="92118"/>
            <a:ext cx="9701068" cy="6628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69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90" y="127878"/>
            <a:ext cx="9696235" cy="6592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15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78" y="115645"/>
            <a:ext cx="9638261" cy="6631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797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270</Words>
  <Application>Microsoft Office PowerPoint</Application>
  <PresentationFormat>Panorámica</PresentationFormat>
  <Paragraphs>47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218</cp:revision>
  <dcterms:created xsi:type="dcterms:W3CDTF">2023-08-21T18:43:29Z</dcterms:created>
  <dcterms:modified xsi:type="dcterms:W3CDTF">2023-08-23T04:10:57Z</dcterms:modified>
</cp:coreProperties>
</file>