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40" r:id="rId3"/>
    <p:sldId id="341" r:id="rId4"/>
    <p:sldId id="342" r:id="rId5"/>
    <p:sldId id="343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0892" y="187087"/>
            <a:ext cx="12007972" cy="648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PE" sz="32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UNIQUE (UNICOS)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PE" sz="12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 restricción unique es muy semejante a la restricción PRIMARY KEY. 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 diferencias son las siguientes: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También genera un índice automáticamente, pero es de tipo de NON CLUSTERED.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 tabla puede tener más de una restricción de tipo UNIQUE.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 puede aceptar NULL, pero solo una fila puede contenerlo ya que como su nombre lo indica, es de tipo UNIQUE o único. 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utiliza la restricción UNIQUE en lugar de una restricción PRIMARY KEY cuando se desea hacer cumplir la singularidad de una columna o combinación de columnas, que no sean la clave principal.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 contrario que PRIMARY KEY, la restricción UNIQUE permite tomar el valor NULL.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s-PE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P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Sin embargo, como sucede con cualquier valor de una restricción UNIQUE, sólo se permitirá un valor nulo en cada columna.</a:t>
            </a:r>
            <a:endParaRPr lang="es-PE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1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61965" y="42224"/>
            <a:ext cx="77324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Ejemplo 1</a:t>
            </a:r>
            <a:endParaRPr lang="es-PE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PE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-34290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Crear una BDD con el nombre: Sistema11</a:t>
            </a:r>
          </a:p>
          <a:p>
            <a:pPr lvl="0" indent="-342900" algn="just">
              <a:buFont typeface="Wingdings" panose="05000000000000000000" pitchFamily="2" charset="2"/>
              <a:buChar char="ü"/>
            </a:pPr>
            <a:endParaRPr lang="es-E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-34290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Crear una tabla: Distrito, con las siguientes restricciones:</a:t>
            </a:r>
            <a:endParaRPr lang="es-PE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PE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-28575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campo: cod_distrito debe tener una llave primaria</a:t>
            </a:r>
            <a:endParaRPr lang="es-PE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PE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-28575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campo: nom_distrito debe tener una restricción unique.</a:t>
            </a:r>
          </a:p>
          <a:p>
            <a:pPr marL="0" lvl="1" indent="-285750" algn="just">
              <a:buFont typeface="Wingdings" panose="05000000000000000000" pitchFamily="2" charset="2"/>
              <a:buChar char="ü"/>
            </a:pPr>
            <a:endParaRPr lang="es-E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algn="just"/>
            <a:r>
              <a:rPr lang="es-E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Solución 1</a:t>
            </a:r>
            <a:endParaRPr lang="es-PE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2" y="4197209"/>
            <a:ext cx="11921473" cy="248768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76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80" y="729735"/>
            <a:ext cx="3533775" cy="6286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43" y="1481546"/>
            <a:ext cx="8871721" cy="53123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6264" y="681164"/>
            <a:ext cx="40285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muestra las propiedades de la tabla: Distrito</a:t>
            </a: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2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395" y="754976"/>
            <a:ext cx="53455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Ejemplo 2</a:t>
            </a:r>
            <a:endParaRPr lang="es-PE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Crear una tabla: alumno con las siguientes restricciones:</a:t>
            </a:r>
          </a:p>
          <a:p>
            <a:pPr lvl="0" algn="just">
              <a:spcAft>
                <a:spcPts val="0"/>
              </a:spcAft>
            </a:pPr>
            <a:endParaRPr 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código del alumno, se le agrega una llave primaria y no debe aceptar valores nulos.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sexo del alumno solo acepta los valores: M o F</a:t>
            </a: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DNI del alumno solo acepta valores numéricos de 8 dígitos.</a:t>
            </a: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CELULAR del alumno solo acepta valores numéricos de 9 dígitos.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estado del alumno, debe estar con dos opciones: ACTIVO, INACTIVO.</a:t>
            </a:r>
            <a:endParaRPr 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17" y="1003177"/>
            <a:ext cx="6456212" cy="496261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9012" y="630530"/>
            <a:ext cx="4891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visualiza las propiedades de la tabla: alumno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54" y="2124881"/>
            <a:ext cx="5298110" cy="87423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2861" y="117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30" y="1044217"/>
            <a:ext cx="10064481" cy="495976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67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303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181</cp:revision>
  <dcterms:created xsi:type="dcterms:W3CDTF">2019-07-10T17:30:38Z</dcterms:created>
  <dcterms:modified xsi:type="dcterms:W3CDTF">2023-08-28T03:35:45Z</dcterms:modified>
</cp:coreProperties>
</file>