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  <p:sldId id="393" r:id="rId3"/>
    <p:sldId id="394" r:id="rId4"/>
    <p:sldId id="395" r:id="rId5"/>
    <p:sldId id="403" r:id="rId6"/>
    <p:sldId id="404" r:id="rId7"/>
    <p:sldId id="405" r:id="rId8"/>
    <p:sldId id="397" r:id="rId9"/>
    <p:sldId id="398" r:id="rId10"/>
    <p:sldId id="399" r:id="rId11"/>
    <p:sldId id="400" r:id="rId12"/>
    <p:sldId id="401" r:id="rId13"/>
    <p:sldId id="402" r:id="rId14"/>
    <p:sldId id="396" r:id="rId15"/>
    <p:sldId id="406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30/08/2023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1438" y="90769"/>
            <a:ext cx="1097280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4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APLICACIONES CON TRIGGERS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s-PE" alt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Ejercicio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ES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Crear un trigger que nos permita actualizar el promedio y la observación de las notas ingresadas de un alumno.</a:t>
            </a:r>
            <a:endParaRPr lang="es-PE" alt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D78444-EC2F-F904-2114-3D5525BEB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6" y="2574794"/>
            <a:ext cx="11659498" cy="4092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047E13F-D477-6003-8136-52244E8FBFC9}"/>
              </a:ext>
            </a:extLst>
          </p:cNvPr>
          <p:cNvSpPr txBox="1"/>
          <p:nvPr/>
        </p:nvSpPr>
        <p:spPr>
          <a:xfrm>
            <a:off x="71021" y="2104608"/>
            <a:ext cx="315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alt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Crear la siguiente base de datos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092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519113-E710-E4C0-C42B-2D2151BED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12" y="487298"/>
            <a:ext cx="10997215" cy="6237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6C3C67B-EF6B-6F80-2CD2-F3D7ECE5FE56}"/>
              </a:ext>
            </a:extLst>
          </p:cNvPr>
          <p:cNvSpPr txBox="1"/>
          <p:nvPr/>
        </p:nvSpPr>
        <p:spPr>
          <a:xfrm>
            <a:off x="268548" y="59468"/>
            <a:ext cx="398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ü"/>
              <a:tabLst>
                <a:tab pos="1893570" algn="l"/>
              </a:tabLs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digita las siguientes instrucciones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2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1683774-0F0F-901D-3AD2-D3DFC8275F97}"/>
              </a:ext>
            </a:extLst>
          </p:cNvPr>
          <p:cNvSpPr txBox="1"/>
          <p:nvPr/>
        </p:nvSpPr>
        <p:spPr>
          <a:xfrm>
            <a:off x="91933" y="1621936"/>
            <a:ext cx="5271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se ingresa un registro con el mismo código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7E8970-D3BB-A7AD-B998-57CC795E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7" y="2044729"/>
            <a:ext cx="11699726" cy="3024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C4EAD70-8660-861C-0976-D01F9ACB2300}"/>
              </a:ext>
            </a:extLst>
          </p:cNvPr>
          <p:cNvSpPr txBox="1"/>
          <p:nvPr/>
        </p:nvSpPr>
        <p:spPr>
          <a:xfrm>
            <a:off x="5189937" y="4027454"/>
            <a:ext cx="45964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muestra un mensaje, cuando el código ya se encuentra registrado en la tabla: Empleado.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19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8D80B41-3D3F-3E25-391F-7CC6488615FD}"/>
              </a:ext>
            </a:extLst>
          </p:cNvPr>
          <p:cNvSpPr txBox="1"/>
          <p:nvPr/>
        </p:nvSpPr>
        <p:spPr>
          <a:xfrm>
            <a:off x="627680" y="38129"/>
            <a:ext cx="108640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ü"/>
              <a:tabLst>
                <a:tab pos="1893570" algn="l"/>
              </a:tabLs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genera el trigger para la tabla boleta , que nos permita actualizar los campos: ocupacion, sueldo, boni1, boni2, sboni, dcto1, dcto2,  sdcto y sueldototal de acuerdo a la categoría que se ingreso (A, B, C, D, E), en caso contrario se visualiza el siguiente mensaje: Categoria No Valida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0A50A7-8EB4-DDFD-ECEC-E9BF0EB4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20" y="988094"/>
            <a:ext cx="10669572" cy="57740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552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92CA56-9DB9-2F8A-3F3A-95B7AE60A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74" y="83222"/>
            <a:ext cx="10757054" cy="6656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832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0C4530-9EE3-7BF2-B5FB-4296203F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8" y="67967"/>
            <a:ext cx="4708017" cy="1814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6C74A80-A591-96BB-F36C-9254C3BFA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334" y="76844"/>
            <a:ext cx="6938794" cy="6661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3F092C9-CF82-7A4E-4A59-AF72CF663AE4}"/>
              </a:ext>
            </a:extLst>
          </p:cNvPr>
          <p:cNvSpPr txBox="1"/>
          <p:nvPr/>
        </p:nvSpPr>
        <p:spPr>
          <a:xfrm>
            <a:off x="450573" y="2860804"/>
            <a:ext cx="45342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genera el procedimiento almacenado para la tabla: boleta, que se ingresa: Numero de boleta, fecha y hora, categoría y código del empleado.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4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F13E9FC-B297-C3E1-DF37-FEC2116AB85C}"/>
              </a:ext>
            </a:extLst>
          </p:cNvPr>
          <p:cNvSpPr txBox="1"/>
          <p:nvPr/>
        </p:nvSpPr>
        <p:spPr>
          <a:xfrm>
            <a:off x="90996" y="50588"/>
            <a:ext cx="3539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</a:rPr>
              <a:t>Se digita la siguiente instrucción</a:t>
            </a:r>
            <a:endParaRPr lang="es-PE" dirty="0">
              <a:latin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AFEC8A-3B32-E7C0-4C87-D8344F1C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012" y="527342"/>
            <a:ext cx="8432676" cy="2402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07640A9-E33B-338D-3C16-018173066C16}"/>
              </a:ext>
            </a:extLst>
          </p:cNvPr>
          <p:cNvSpPr txBox="1"/>
          <p:nvPr/>
        </p:nvSpPr>
        <p:spPr>
          <a:xfrm>
            <a:off x="90996" y="3037053"/>
            <a:ext cx="3539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</a:rPr>
              <a:t>Se digita la siguiente instrucción</a:t>
            </a:r>
            <a:endParaRPr lang="es-PE" dirty="0">
              <a:latin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8F9E9D5-2FC6-20CA-855C-37CBD66D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66" y="3485014"/>
            <a:ext cx="11755368" cy="3244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55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3AC4453-07B4-C265-A5B7-B5BF6C25FF85}"/>
              </a:ext>
            </a:extLst>
          </p:cNvPr>
          <p:cNvSpPr txBox="1"/>
          <p:nvPr/>
        </p:nvSpPr>
        <p:spPr>
          <a:xfrm>
            <a:off x="206406" y="1044889"/>
            <a:ext cx="3353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</a:rPr>
              <a:t>Se crea la siguiente tabla notas</a:t>
            </a:r>
            <a:endParaRPr lang="es-PE" dirty="0">
              <a:latin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A7FAA6-D368-6D80-ABF9-69012BE7F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6" y="1558014"/>
            <a:ext cx="11762913" cy="4185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10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E431BA5-9035-DC64-6D81-C48DC7A907E2}"/>
              </a:ext>
            </a:extLst>
          </p:cNvPr>
          <p:cNvSpPr txBox="1"/>
          <p:nvPr/>
        </p:nvSpPr>
        <p:spPr>
          <a:xfrm>
            <a:off x="1313894" y="52343"/>
            <a:ext cx="92594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tabLst>
                <a:tab pos="1893570" algn="l"/>
              </a:tabLst>
            </a:pPr>
            <a:r>
              <a:rPr lang="es-ES" dirty="0">
                <a:latin typeface="Times New Roman" panose="02020603050405020304" pitchFamily="18" charset="0"/>
              </a:rPr>
              <a:t>Se genera el primer trigger con el nombre: actualiza_promedio, que nos permita actualiza el campo promedio de acuerdo a las notas ingresadas y al numero de boleta.</a:t>
            </a:r>
            <a:endParaRPr lang="es-PE" dirty="0">
              <a:latin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F50948-3F1C-9D93-7238-BD00E2ED0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814493"/>
            <a:ext cx="11869445" cy="5879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64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5AB7B0-2D8E-7393-D2F8-488BF9090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9" y="941034"/>
            <a:ext cx="11727402" cy="5628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A8E627-39CE-C0D1-442A-DF9E746F01CD}"/>
              </a:ext>
            </a:extLst>
          </p:cNvPr>
          <p:cNvSpPr txBox="1"/>
          <p:nvPr/>
        </p:nvSpPr>
        <p:spPr>
          <a:xfrm>
            <a:off x="1967884" y="110944"/>
            <a:ext cx="8256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tabLst>
                <a:tab pos="1893570" algn="l"/>
              </a:tabLst>
            </a:pPr>
            <a:r>
              <a:rPr lang="es-ES" dirty="0">
                <a:latin typeface="Times New Roman" panose="02020603050405020304" pitchFamily="18" charset="0"/>
              </a:rPr>
              <a:t>Se genera un trigger con el nombre: actualiza_observacion,  que nos permita actualizar el campo observación de acuerdo al promedio.</a:t>
            </a:r>
            <a:endParaRPr lang="es-PE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88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1FE7EBC-EF15-E98E-5010-785DECA21EE4}"/>
              </a:ext>
            </a:extLst>
          </p:cNvPr>
          <p:cNvSpPr txBox="1"/>
          <p:nvPr/>
        </p:nvSpPr>
        <p:spPr>
          <a:xfrm>
            <a:off x="73240" y="112734"/>
            <a:ext cx="3318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tabLst>
                <a:tab pos="1893570" algn="l"/>
              </a:tabLst>
            </a:pPr>
            <a:r>
              <a:rPr lang="es-ES" dirty="0">
                <a:latin typeface="Times New Roman" panose="02020603050405020304" pitchFamily="18" charset="0"/>
              </a:rPr>
              <a:t>Se inserta los siguientes registros</a:t>
            </a:r>
            <a:endParaRPr lang="es-PE" dirty="0">
              <a:latin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90DD74-7D1E-6B6D-D6B5-B8139FD0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7" y="566990"/>
            <a:ext cx="11727403" cy="1640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AAC1037-B2D1-7D6E-DF22-3AE61FE7EC54}"/>
              </a:ext>
            </a:extLst>
          </p:cNvPr>
          <p:cNvSpPr txBox="1"/>
          <p:nvPr/>
        </p:nvSpPr>
        <p:spPr>
          <a:xfrm>
            <a:off x="126508" y="2305517"/>
            <a:ext cx="3175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</a:rPr>
              <a:t>Se digita la siguiente instrucción</a:t>
            </a:r>
            <a:endParaRPr lang="es-PE" dirty="0">
              <a:latin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710AC3-CEEE-FF4A-1139-BC42AB867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42" y="2746453"/>
            <a:ext cx="6992460" cy="3979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915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897455-FA45-5A9B-A712-6C90EF9B2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0" y="110188"/>
            <a:ext cx="10972800" cy="285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Ejercicio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1893570" algn="l"/>
              </a:tabLs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 2 tablas: Empleado y boleta, en la tabla empleado se registra los datos del empleado, en la tabla boleta, se registra el numero de boleta, fecha, hora, categoría, ocupación, sueldo, boni1, boni2, sboni,dcto1, dcto2, sdcto2, sueldototal.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1893570" algn="l"/>
              </a:tabLs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debe que generar un procedimiento almacenado de ingreso de datos( tabla Empleado)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1893570" algn="l"/>
              </a:tabLs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debe que generar un procedimiento almacenado que nos permita ingresar el numero de boleta, fecha, hora y categoría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1893570" algn="l"/>
              </a:tabLs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 un trigger que nos permita actualizar, solamente los siguientes campos de acuerdo a la categoría ingresada.</a:t>
            </a:r>
            <a:endParaRPr lang="es-P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D5DB70C-DE3F-2062-4975-5D7D08677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22" y="3170066"/>
            <a:ext cx="11576908" cy="3497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23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9EEB6E7-C842-BD3F-D68D-F63A1D61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77" y="474271"/>
            <a:ext cx="6873028" cy="2291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3A1208C-F8D2-6E73-5131-CBED6C65A24E}"/>
              </a:ext>
            </a:extLst>
          </p:cNvPr>
          <p:cNvSpPr txBox="1"/>
          <p:nvPr/>
        </p:nvSpPr>
        <p:spPr>
          <a:xfrm>
            <a:off x="124288" y="44390"/>
            <a:ext cx="3925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crea un base de datos: Sistema09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6D69DB5-3C1A-9635-48A9-FD359973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4" y="3615433"/>
            <a:ext cx="11967100" cy="3051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1C8A28F-BDD4-B491-5253-A5400DD01B4A}"/>
              </a:ext>
            </a:extLst>
          </p:cNvPr>
          <p:cNvSpPr txBox="1"/>
          <p:nvPr/>
        </p:nvSpPr>
        <p:spPr>
          <a:xfrm>
            <a:off x="124288" y="2871897"/>
            <a:ext cx="7324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ES" dirty="0"/>
              <a:t>Se genera las dos tablas, la primera tabla con el nombre: Empleado  con llave primaria y la segunda tabla: Boleta con llave primaria y foránea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9937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83A5EB5-7256-B821-9BB0-DBF67066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6323" y="172058"/>
            <a:ext cx="7434862" cy="6557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B9DE93-3BAE-AA65-5713-0676F6C56B20}"/>
              </a:ext>
            </a:extLst>
          </p:cNvPr>
          <p:cNvSpPr txBox="1"/>
          <p:nvPr/>
        </p:nvSpPr>
        <p:spPr>
          <a:xfrm>
            <a:off x="99874" y="90724"/>
            <a:ext cx="3291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Diagrama de la base de datos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733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797DFB-8329-F3EF-E17A-653A8068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598" y="93676"/>
            <a:ext cx="8519670" cy="6635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006A90E-3315-EE8F-0F59-BA5E953CB847}"/>
              </a:ext>
            </a:extLst>
          </p:cNvPr>
          <p:cNvSpPr txBox="1"/>
          <p:nvPr/>
        </p:nvSpPr>
        <p:spPr>
          <a:xfrm>
            <a:off x="183220" y="84798"/>
            <a:ext cx="30805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1600" dirty="0"/>
              <a:t>Generando el procedimiento almacenado que nos permita ingresar los datos del empleado.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311162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405</Words>
  <Application>Microsoft Office PowerPoint</Application>
  <PresentationFormat>Panorámica</PresentationFormat>
  <Paragraphs>28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576</cp:revision>
  <dcterms:created xsi:type="dcterms:W3CDTF">2019-07-10T17:30:38Z</dcterms:created>
  <dcterms:modified xsi:type="dcterms:W3CDTF">2023-08-30T23:40:43Z</dcterms:modified>
</cp:coreProperties>
</file>