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31" autoAdjust="0"/>
  </p:normalViewPr>
  <p:slideViewPr>
    <p:cSldViewPr snapToGrid="0">
      <p:cViewPr varScale="1">
        <p:scale>
          <a:sx n="78" d="100"/>
          <a:sy n="78" d="100"/>
        </p:scale>
        <p:origin x="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D3434-D7E8-0AAB-266A-0A7F82E0D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DD2C17-AA9B-04B3-059D-198E2C0B9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45ECE-377D-66AE-D218-1B0557FD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04CA-9CCC-4341-9DF5-ED4C82C575C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F2454-552F-F138-600C-881C80E4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D2BA0-0EE6-D66D-3253-05D2C160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FA96-B2DB-406B-8EC7-B49C7C217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87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BF46-7FC9-5CEB-4862-BBE53D5A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DA66A-77F5-F53C-8F0C-94E1C627E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8F5EC-6BCD-D952-3D8D-BB2D618C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04CA-9CCC-4341-9DF5-ED4C82C575C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B7AC3-691A-AE56-2909-A43D91EC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9A705-8862-5D5A-2E2F-DEC01D32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FA96-B2DB-406B-8EC7-B49C7C217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00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D180AB-EC84-D74B-EAF6-2E1C30902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7656CC-BEC5-DB6B-7A99-8A0901005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2CD1D-F1B7-E9F9-364C-A2D1F843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04CA-9CCC-4341-9DF5-ED4C82C575C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89615-1C17-4259-93AB-658FF4AB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95A12-DE41-F74E-E7EF-B35203DF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FA96-B2DB-406B-8EC7-B49C7C217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9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8135F-9354-1505-7296-2211A2D5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62481-565F-A852-207A-0A267534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BF440-5DCC-41C8-BCE1-14433AF9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04CA-9CCC-4341-9DF5-ED4C82C575C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B2CC2-BBEA-56CA-F74D-DB712CF9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4CF7A-6DEE-5301-71B6-392E4175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FA96-B2DB-406B-8EC7-B49C7C217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9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10D5-80F9-83AF-3747-57A7BA05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A4F11D-0719-15FF-1ADC-ECBF09C56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A2A2D-087D-D156-CB68-0AD4A923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04CA-9CCC-4341-9DF5-ED4C82C575C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D4204-AFD7-D850-589C-A8C1BB76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1441F-48E1-DB34-0B4C-747181FB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FA96-B2DB-406B-8EC7-B49C7C217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93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9DBB-62DF-329D-2805-14E1DC67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02793-B8B7-B2D9-C5B8-573A3E1A6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4A845-1C17-C501-ADA2-517046573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70C44A-E287-3AB3-3685-0D014854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04CA-9CCC-4341-9DF5-ED4C82C575C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B1E04-F240-5C40-6E98-413FC6E4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F98E8-0350-9207-9C6A-904BBE63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FA96-B2DB-406B-8EC7-B49C7C217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4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56E05-D4B1-F115-76C1-59EDC162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3BE5F-89AE-F3A3-51BC-4B8D25DF9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2B2C6-F1DB-1548-F8BD-48F475A2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AF76E9-CD08-8755-1772-CBEC6BE8C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2DC0FC-AA4D-BC3F-0F2F-F64ED919B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B16FF9-C2AB-930F-B6C6-93212F12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04CA-9CCC-4341-9DF5-ED4C82C575C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C7D6D3-E764-E89F-C95F-386531A5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4643F7-FFEE-612E-EAA3-1EBEBEA6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FA96-B2DB-406B-8EC7-B49C7C217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173DE-FC6E-8007-B10B-F7F97419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37ABB8-E441-8F72-549C-1FB4057F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04CA-9CCC-4341-9DF5-ED4C82C575C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C08803-E97C-7281-39DE-A77609A9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693B3B-78D8-7250-7B95-6ECC830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FA96-B2DB-406B-8EC7-B49C7C217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9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D9C29D-7115-CC68-A584-BFB39C4F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04CA-9CCC-4341-9DF5-ED4C82C575C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8D30E7-4A39-1FBB-6A8C-4F237DE6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A371E-55B2-B753-533E-1B7C2F46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FA96-B2DB-406B-8EC7-B49C7C217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F82A1-B58D-4CBC-3547-B789CFC5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F3FCE-ACD4-8C67-70FC-81A47A2C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881D9F-4B9E-36DB-FF2F-86035A5F7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8ED591-2257-B557-B2AA-EA10E3E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04CA-9CCC-4341-9DF5-ED4C82C575C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952DC-D12C-9714-2EBA-A5F24AD3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D79BEE-0712-5D69-8174-0F9D13DC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FA96-B2DB-406B-8EC7-B49C7C217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6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EEB8D-923A-61E7-F632-13446534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789662-091E-B409-60A0-5E5998C97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19DCF4-7B5E-2309-18A7-F0FB6D336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4D31AA-DDA6-DF8B-D662-851E6B35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04CA-9CCC-4341-9DF5-ED4C82C575C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9961FE-ADFD-AE4A-BBE3-BBE6D994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033E8-0D2A-DD5F-135E-79821277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FA96-B2DB-406B-8EC7-B49C7C217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85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302655-C741-E207-A345-D121C406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CFD62-8802-A446-0E7D-75E406F1B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F3009-528B-3816-BDF2-2251D11A9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C04CA-9CCC-4341-9DF5-ED4C82C575C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194EC-F633-EC04-41A1-5A6D0B1A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5F520-5A4D-8166-8D0C-7CFE2EDEF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FA96-B2DB-406B-8EC7-B49C7C217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2ECE03F6-C564-0CC6-40C8-CC46EF40C6E9}"/>
              </a:ext>
            </a:extLst>
          </p:cNvPr>
          <p:cNvGrpSpPr/>
          <p:nvPr/>
        </p:nvGrpSpPr>
        <p:grpSpPr>
          <a:xfrm>
            <a:off x="451805" y="568050"/>
            <a:ext cx="11288390" cy="5721899"/>
            <a:chOff x="467989" y="215716"/>
            <a:chExt cx="11288390" cy="5721899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93C35F0-D443-62AE-5817-4E3FAC33EAF9}"/>
                </a:ext>
              </a:extLst>
            </p:cNvPr>
            <p:cNvSpPr/>
            <p:nvPr/>
          </p:nvSpPr>
          <p:spPr>
            <a:xfrm>
              <a:off x="3934122" y="215716"/>
              <a:ext cx="2573267" cy="221455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888C31B-8E33-1D62-68D5-960BD3FEF35F}"/>
                </a:ext>
              </a:extLst>
            </p:cNvPr>
            <p:cNvGrpSpPr/>
            <p:nvPr/>
          </p:nvGrpSpPr>
          <p:grpSpPr>
            <a:xfrm>
              <a:off x="631178" y="339865"/>
              <a:ext cx="2799845" cy="4118846"/>
              <a:chOff x="631178" y="339865"/>
              <a:chExt cx="2799845" cy="4118846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E83E87E-57FE-B263-8806-CA6804DB479A}"/>
                  </a:ext>
                </a:extLst>
              </p:cNvPr>
              <p:cNvGrpSpPr/>
              <p:nvPr/>
            </p:nvGrpSpPr>
            <p:grpSpPr>
              <a:xfrm>
                <a:off x="631178" y="339865"/>
                <a:ext cx="2799845" cy="4118846"/>
                <a:chOff x="793019" y="849664"/>
                <a:chExt cx="2799845" cy="4118846"/>
              </a:xfrm>
            </p:grpSpPr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C8E2E973-9556-2693-1D33-17B1890D549B}"/>
                    </a:ext>
                  </a:extLst>
                </p:cNvPr>
                <p:cNvGrpSpPr/>
                <p:nvPr/>
              </p:nvGrpSpPr>
              <p:grpSpPr>
                <a:xfrm>
                  <a:off x="793019" y="849664"/>
                  <a:ext cx="2799845" cy="4118846"/>
                  <a:chOff x="793019" y="574535"/>
                  <a:chExt cx="4466804" cy="5858633"/>
                </a:xfrm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430C8C2E-8E24-FDDE-E287-4B35FFA31767}"/>
                      </a:ext>
                    </a:extLst>
                  </p:cNvPr>
                  <p:cNvSpPr/>
                  <p:nvPr/>
                </p:nvSpPr>
                <p:spPr>
                  <a:xfrm>
                    <a:off x="793019" y="574535"/>
                    <a:ext cx="4466804" cy="5543044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0758080D-B603-CA97-D453-2B3F425226F4}"/>
                      </a:ext>
                    </a:extLst>
                  </p:cNvPr>
                  <p:cNvSpPr/>
                  <p:nvPr/>
                </p:nvSpPr>
                <p:spPr>
                  <a:xfrm>
                    <a:off x="2075606" y="5801989"/>
                    <a:ext cx="1901629" cy="63117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CPU0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26EEBBC-A732-68E0-3D40-4CBF77F7C1F0}"/>
                    </a:ext>
                  </a:extLst>
                </p:cNvPr>
                <p:cNvSpPr/>
                <p:nvPr/>
              </p:nvSpPr>
              <p:spPr>
                <a:xfrm>
                  <a:off x="973891" y="1063139"/>
                  <a:ext cx="2438099" cy="18958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C310610-AA79-2A50-B11C-716CEC719E3C}"/>
                    </a:ext>
                  </a:extLst>
                </p:cNvPr>
                <p:cNvSpPr/>
                <p:nvPr/>
              </p:nvSpPr>
              <p:spPr>
                <a:xfrm>
                  <a:off x="1714508" y="2829939"/>
                  <a:ext cx="953034" cy="25817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Cache</a:t>
                  </a:r>
                  <a:endParaRPr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68EDF0B-B6FF-7176-1749-E5BDDB8439C7}"/>
                    </a:ext>
                  </a:extLst>
                </p:cNvPr>
                <p:cNvSpPr/>
                <p:nvPr/>
              </p:nvSpPr>
              <p:spPr>
                <a:xfrm>
                  <a:off x="973891" y="3689968"/>
                  <a:ext cx="2438099" cy="6760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A750964-EECB-2EA7-031C-61BCD1CA71DC}"/>
                    </a:ext>
                  </a:extLst>
                </p:cNvPr>
                <p:cNvSpPr/>
                <p:nvPr/>
              </p:nvSpPr>
              <p:spPr>
                <a:xfrm>
                  <a:off x="1252121" y="3560881"/>
                  <a:ext cx="1880690" cy="25817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Cache Controller</a:t>
                  </a:r>
                  <a:endParaRPr lang="zh-CN" altLang="en-US" dirty="0"/>
                </a:p>
              </p:txBody>
            </p:sp>
          </p:grpSp>
          <p:sp>
            <p:nvSpPr>
              <p:cNvPr id="14" name="箭头: 左右 13">
                <a:extLst>
                  <a:ext uri="{FF2B5EF4-FFF2-40B4-BE49-F238E27FC236}">
                    <a16:creationId xmlns:a16="http://schemas.microsoft.com/office/drawing/2014/main" id="{11704B83-6B66-8F36-B91A-CEAFEDC713B3}"/>
                  </a:ext>
                </a:extLst>
              </p:cNvPr>
              <p:cNvSpPr/>
              <p:nvPr/>
            </p:nvSpPr>
            <p:spPr>
              <a:xfrm rot="5400000">
                <a:off x="1841236" y="2743780"/>
                <a:ext cx="375895" cy="141834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50981565-EA69-C023-F656-2C6EB129FBAF}"/>
                  </a:ext>
                </a:extLst>
              </p:cNvPr>
              <p:cNvGrpSpPr/>
              <p:nvPr/>
            </p:nvGrpSpPr>
            <p:grpSpPr>
              <a:xfrm>
                <a:off x="2127690" y="697642"/>
                <a:ext cx="953034" cy="1519414"/>
                <a:chOff x="5405480" y="1431346"/>
                <a:chExt cx="953034" cy="1519414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507F953F-29A3-D3F1-62A9-44DC85BBDAF7}"/>
                    </a:ext>
                  </a:extLst>
                </p:cNvPr>
                <p:cNvSpPr/>
                <p:nvPr/>
              </p:nvSpPr>
              <p:spPr>
                <a:xfrm>
                  <a:off x="5405480" y="1431346"/>
                  <a:ext cx="953034" cy="15194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092D903-AA1F-230E-3BD8-81415DC994A9}"/>
                    </a:ext>
                  </a:extLst>
                </p:cNvPr>
                <p:cNvSpPr/>
                <p:nvPr/>
              </p:nvSpPr>
              <p:spPr>
                <a:xfrm>
                  <a:off x="5518768" y="157794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2237188-1152-91AE-3EB8-6DF83CED44C9}"/>
                    </a:ext>
                  </a:extLst>
                </p:cNvPr>
                <p:cNvSpPr/>
                <p:nvPr/>
              </p:nvSpPr>
              <p:spPr>
                <a:xfrm>
                  <a:off x="5518768" y="181126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2E5E99E-3B34-CBEE-8453-0412E3FABAA2}"/>
                    </a:ext>
                  </a:extLst>
                </p:cNvPr>
                <p:cNvSpPr/>
                <p:nvPr/>
              </p:nvSpPr>
              <p:spPr>
                <a:xfrm>
                  <a:off x="5518768" y="204458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33C73B2D-F93A-C066-ADF7-511E73E11004}"/>
                  </a:ext>
                </a:extLst>
              </p:cNvPr>
              <p:cNvGrpSpPr/>
              <p:nvPr/>
            </p:nvGrpSpPr>
            <p:grpSpPr>
              <a:xfrm>
                <a:off x="1005232" y="693989"/>
                <a:ext cx="953034" cy="1519414"/>
                <a:chOff x="5405480" y="1431346"/>
                <a:chExt cx="953034" cy="1519414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413EE97B-CFFF-B2D8-17D4-FF950F3F6466}"/>
                    </a:ext>
                  </a:extLst>
                </p:cNvPr>
                <p:cNvSpPr/>
                <p:nvPr/>
              </p:nvSpPr>
              <p:spPr>
                <a:xfrm>
                  <a:off x="5405480" y="1431346"/>
                  <a:ext cx="953034" cy="15194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613FB98-DACD-190B-891D-A14613AA8FA4}"/>
                    </a:ext>
                  </a:extLst>
                </p:cNvPr>
                <p:cNvSpPr/>
                <p:nvPr/>
              </p:nvSpPr>
              <p:spPr>
                <a:xfrm>
                  <a:off x="5518768" y="157794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435C844-73AF-EE00-79AC-56E36369A506}"/>
                    </a:ext>
                  </a:extLst>
                </p:cNvPr>
                <p:cNvSpPr/>
                <p:nvPr/>
              </p:nvSpPr>
              <p:spPr>
                <a:xfrm>
                  <a:off x="5518768" y="181126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464D177-8888-FFEB-F437-56420DA56853}"/>
                    </a:ext>
                  </a:extLst>
                </p:cNvPr>
                <p:cNvSpPr/>
                <p:nvPr/>
              </p:nvSpPr>
              <p:spPr>
                <a:xfrm>
                  <a:off x="5518768" y="204458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820BBC2-BA16-B1D1-E023-04D9936FD200}"/>
                </a:ext>
              </a:extLst>
            </p:cNvPr>
            <p:cNvSpPr/>
            <p:nvPr/>
          </p:nvSpPr>
          <p:spPr>
            <a:xfrm>
              <a:off x="4292956" y="412693"/>
              <a:ext cx="1819228" cy="4437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 Machine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8D4FA64-6350-5EA4-3863-0D5AE4499017}"/>
                </a:ext>
              </a:extLst>
            </p:cNvPr>
            <p:cNvSpPr/>
            <p:nvPr/>
          </p:nvSpPr>
          <p:spPr>
            <a:xfrm>
              <a:off x="4138325" y="1101124"/>
              <a:ext cx="854927" cy="4437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State1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1446AF9-99F6-E03B-3AA5-BD3BC8D9BFD0}"/>
                </a:ext>
              </a:extLst>
            </p:cNvPr>
            <p:cNvSpPr/>
            <p:nvPr/>
          </p:nvSpPr>
          <p:spPr>
            <a:xfrm>
              <a:off x="5415518" y="1101124"/>
              <a:ext cx="854927" cy="4437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State2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76C2C99-908A-51C3-2D58-D8902CAA6E25}"/>
                </a:ext>
              </a:extLst>
            </p:cNvPr>
            <p:cNvSpPr/>
            <p:nvPr/>
          </p:nvSpPr>
          <p:spPr>
            <a:xfrm>
              <a:off x="4138325" y="1769660"/>
              <a:ext cx="854927" cy="4437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State3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B816938-9234-44DD-7A9E-C4DA031EC975}"/>
                </a:ext>
              </a:extLst>
            </p:cNvPr>
            <p:cNvSpPr/>
            <p:nvPr/>
          </p:nvSpPr>
          <p:spPr>
            <a:xfrm>
              <a:off x="5415517" y="1769660"/>
              <a:ext cx="854927" cy="4437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State4</a:t>
              </a:r>
              <a:endParaRPr lang="zh-CN" altLang="en-US" dirty="0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9DE056A6-69CA-C2C3-FAEB-F24F412D69D2}"/>
                </a:ext>
              </a:extLst>
            </p:cNvPr>
            <p:cNvSpPr/>
            <p:nvPr/>
          </p:nvSpPr>
          <p:spPr>
            <a:xfrm rot="1433694">
              <a:off x="2730759" y="1594889"/>
              <a:ext cx="1425143" cy="13679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3462101B-8BB9-ADED-8022-C5499072FFA0}"/>
                </a:ext>
              </a:extLst>
            </p:cNvPr>
            <p:cNvSpPr/>
            <p:nvPr/>
          </p:nvSpPr>
          <p:spPr>
            <a:xfrm>
              <a:off x="467989" y="4766252"/>
              <a:ext cx="11288390" cy="94949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A95608-DD80-08AC-68ED-D5E13F59B925}"/>
                </a:ext>
              </a:extLst>
            </p:cNvPr>
            <p:cNvSpPr/>
            <p:nvPr/>
          </p:nvSpPr>
          <p:spPr>
            <a:xfrm>
              <a:off x="5246998" y="5493872"/>
              <a:ext cx="1191963" cy="4437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Bus</a:t>
              </a:r>
              <a:endParaRPr lang="zh-CN" altLang="en-US" dirty="0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E1992F92-A7A1-B019-EAFC-03404376E7F7}"/>
                </a:ext>
              </a:extLst>
            </p:cNvPr>
            <p:cNvSpPr/>
            <p:nvPr/>
          </p:nvSpPr>
          <p:spPr>
            <a:xfrm>
              <a:off x="3954170" y="2626749"/>
              <a:ext cx="2573267" cy="172676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6EACF06-069B-7B44-8BBB-4B50B61A0D71}"/>
                </a:ext>
              </a:extLst>
            </p:cNvPr>
            <p:cNvSpPr/>
            <p:nvPr/>
          </p:nvSpPr>
          <p:spPr>
            <a:xfrm>
              <a:off x="4331189" y="2735607"/>
              <a:ext cx="1819228" cy="4437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Protocol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4C2C207-10E9-7893-CFE0-AA8BB38DB560}"/>
                </a:ext>
              </a:extLst>
            </p:cNvPr>
            <p:cNvSpPr/>
            <p:nvPr/>
          </p:nvSpPr>
          <p:spPr>
            <a:xfrm>
              <a:off x="4675333" y="3267276"/>
              <a:ext cx="1130939" cy="4437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Protocol1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B80EF9F-D1BD-AA76-5281-39908043CAFD}"/>
                </a:ext>
              </a:extLst>
            </p:cNvPr>
            <p:cNvSpPr/>
            <p:nvPr/>
          </p:nvSpPr>
          <p:spPr>
            <a:xfrm>
              <a:off x="4675332" y="3798945"/>
              <a:ext cx="1130939" cy="4437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Protocol2</a:t>
              </a:r>
              <a:endParaRPr lang="zh-CN" altLang="en-US" dirty="0"/>
            </a:p>
          </p:txBody>
        </p:sp>
        <p:sp>
          <p:nvSpPr>
            <p:cNvPr id="38" name="箭头: 左右 37">
              <a:extLst>
                <a:ext uri="{FF2B5EF4-FFF2-40B4-BE49-F238E27FC236}">
                  <a16:creationId xmlns:a16="http://schemas.microsoft.com/office/drawing/2014/main" id="{CBF69A62-20FF-0D05-FB2F-BE8E5E70F578}"/>
                </a:ext>
              </a:extLst>
            </p:cNvPr>
            <p:cNvSpPr/>
            <p:nvPr/>
          </p:nvSpPr>
          <p:spPr>
            <a:xfrm rot="5400000">
              <a:off x="1841235" y="4638691"/>
              <a:ext cx="375895" cy="141834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C6AADDB-0FFA-9187-2C67-BBCFCAEB3F2E}"/>
                </a:ext>
              </a:extLst>
            </p:cNvPr>
            <p:cNvGrpSpPr/>
            <p:nvPr/>
          </p:nvGrpSpPr>
          <p:grpSpPr>
            <a:xfrm>
              <a:off x="6862250" y="1920146"/>
              <a:ext cx="1412102" cy="2515587"/>
              <a:chOff x="631178" y="339866"/>
              <a:chExt cx="2799845" cy="3528175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AB73C134-72B0-4E44-D899-3DCED04D586F}"/>
                  </a:ext>
                </a:extLst>
              </p:cNvPr>
              <p:cNvGrpSpPr/>
              <p:nvPr/>
            </p:nvGrpSpPr>
            <p:grpSpPr>
              <a:xfrm>
                <a:off x="631178" y="339866"/>
                <a:ext cx="2799845" cy="3528175"/>
                <a:chOff x="793019" y="849665"/>
                <a:chExt cx="2799845" cy="3528175"/>
              </a:xfrm>
            </p:grpSpPr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613A2D1E-D14D-3E8F-7EE9-CA289C5C529C}"/>
                    </a:ext>
                  </a:extLst>
                </p:cNvPr>
                <p:cNvGrpSpPr/>
                <p:nvPr/>
              </p:nvGrpSpPr>
              <p:grpSpPr>
                <a:xfrm>
                  <a:off x="793019" y="849665"/>
                  <a:ext cx="2799845" cy="3528175"/>
                  <a:chOff x="793019" y="574537"/>
                  <a:chExt cx="4466804" cy="5018462"/>
                </a:xfrm>
              </p:grpSpPr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3408DA56-A1C8-221F-A71C-36CB8DF13C14}"/>
                      </a:ext>
                    </a:extLst>
                  </p:cNvPr>
                  <p:cNvSpPr/>
                  <p:nvPr/>
                </p:nvSpPr>
                <p:spPr>
                  <a:xfrm>
                    <a:off x="793019" y="574537"/>
                    <a:ext cx="4466804" cy="468394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B9DDC64E-A96B-5EB8-FA92-CC2A64CBE9F7}"/>
                      </a:ext>
                    </a:extLst>
                  </p:cNvPr>
                  <p:cNvSpPr/>
                  <p:nvPr/>
                </p:nvSpPr>
                <p:spPr>
                  <a:xfrm>
                    <a:off x="1876207" y="5025630"/>
                    <a:ext cx="2300409" cy="56736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CPU1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A969C45D-B989-9D46-4BBC-EA4C26503999}"/>
                    </a:ext>
                  </a:extLst>
                </p:cNvPr>
                <p:cNvSpPr/>
                <p:nvPr/>
              </p:nvSpPr>
              <p:spPr>
                <a:xfrm>
                  <a:off x="973891" y="1063139"/>
                  <a:ext cx="2438099" cy="18958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5D7445BD-C6DA-8F53-DC9E-5484109BBBF5}"/>
                    </a:ext>
                  </a:extLst>
                </p:cNvPr>
                <p:cNvSpPr/>
                <p:nvPr/>
              </p:nvSpPr>
              <p:spPr>
                <a:xfrm>
                  <a:off x="973891" y="3253659"/>
                  <a:ext cx="2438098" cy="6760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" name="箭头: 左右 40">
                <a:extLst>
                  <a:ext uri="{FF2B5EF4-FFF2-40B4-BE49-F238E27FC236}">
                    <a16:creationId xmlns:a16="http://schemas.microsoft.com/office/drawing/2014/main" id="{C72659D5-7324-B602-6784-AA734D849D12}"/>
                  </a:ext>
                </a:extLst>
              </p:cNvPr>
              <p:cNvSpPr/>
              <p:nvPr/>
            </p:nvSpPr>
            <p:spPr>
              <a:xfrm rot="5400000">
                <a:off x="1748598" y="2480399"/>
                <a:ext cx="564993" cy="28271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D80F88E-E96A-9C31-154E-DDB23ED815BD}"/>
                  </a:ext>
                </a:extLst>
              </p:cNvPr>
              <p:cNvGrpSpPr/>
              <p:nvPr/>
            </p:nvGrpSpPr>
            <p:grpSpPr>
              <a:xfrm>
                <a:off x="2127690" y="697642"/>
                <a:ext cx="953034" cy="1519414"/>
                <a:chOff x="5405480" y="1431346"/>
                <a:chExt cx="953034" cy="1519414"/>
              </a:xfrm>
            </p:grpSpPr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1096715-6B72-27A2-D0D1-D8A19C19CBE2}"/>
                    </a:ext>
                  </a:extLst>
                </p:cNvPr>
                <p:cNvSpPr/>
                <p:nvPr/>
              </p:nvSpPr>
              <p:spPr>
                <a:xfrm>
                  <a:off x="5405480" y="1431346"/>
                  <a:ext cx="953034" cy="15194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E629209D-4FB3-9B9C-CC0B-1EAE5ED09D84}"/>
                    </a:ext>
                  </a:extLst>
                </p:cNvPr>
                <p:cNvSpPr/>
                <p:nvPr/>
              </p:nvSpPr>
              <p:spPr>
                <a:xfrm>
                  <a:off x="5518768" y="157794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FB7F2DF8-8B2E-8255-254A-74ED2A7134A8}"/>
                    </a:ext>
                  </a:extLst>
                </p:cNvPr>
                <p:cNvSpPr/>
                <p:nvPr/>
              </p:nvSpPr>
              <p:spPr>
                <a:xfrm>
                  <a:off x="5518768" y="181126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76669BA1-FC48-F54E-5B26-D6A533A8AFD5}"/>
                    </a:ext>
                  </a:extLst>
                </p:cNvPr>
                <p:cNvSpPr/>
                <p:nvPr/>
              </p:nvSpPr>
              <p:spPr>
                <a:xfrm>
                  <a:off x="5518768" y="204458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BDDC3109-CCAB-7369-1D72-483CC30C8F65}"/>
                  </a:ext>
                </a:extLst>
              </p:cNvPr>
              <p:cNvGrpSpPr/>
              <p:nvPr/>
            </p:nvGrpSpPr>
            <p:grpSpPr>
              <a:xfrm>
                <a:off x="1005232" y="693989"/>
                <a:ext cx="953034" cy="1519414"/>
                <a:chOff x="5405480" y="1431346"/>
                <a:chExt cx="953034" cy="1519414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9AED2D6C-8E47-1948-E9D7-D121DF7E223E}"/>
                    </a:ext>
                  </a:extLst>
                </p:cNvPr>
                <p:cNvSpPr/>
                <p:nvPr/>
              </p:nvSpPr>
              <p:spPr>
                <a:xfrm>
                  <a:off x="5405480" y="1431346"/>
                  <a:ext cx="953034" cy="15194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7A062D3B-E776-7D82-57F2-687BCB7C744A}"/>
                    </a:ext>
                  </a:extLst>
                </p:cNvPr>
                <p:cNvSpPr/>
                <p:nvPr/>
              </p:nvSpPr>
              <p:spPr>
                <a:xfrm>
                  <a:off x="5518768" y="157794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3B5E6D6A-B87E-A887-2C84-4D0D8C8230F9}"/>
                    </a:ext>
                  </a:extLst>
                </p:cNvPr>
                <p:cNvSpPr/>
                <p:nvPr/>
              </p:nvSpPr>
              <p:spPr>
                <a:xfrm>
                  <a:off x="5518768" y="181126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6F7F7540-5940-385F-FAFA-52067FB00531}"/>
                    </a:ext>
                  </a:extLst>
                </p:cNvPr>
                <p:cNvSpPr/>
                <p:nvPr/>
              </p:nvSpPr>
              <p:spPr>
                <a:xfrm>
                  <a:off x="5518768" y="204458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C4C14887-6DC7-74FD-BB8D-2604547174DA}"/>
                </a:ext>
              </a:extLst>
            </p:cNvPr>
            <p:cNvGrpSpPr/>
            <p:nvPr/>
          </p:nvGrpSpPr>
          <p:grpSpPr>
            <a:xfrm>
              <a:off x="8546562" y="1920146"/>
              <a:ext cx="1412102" cy="2515587"/>
              <a:chOff x="631178" y="339866"/>
              <a:chExt cx="2799845" cy="352817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D187A2CE-88FA-D045-8C6E-317C18D7671E}"/>
                  </a:ext>
                </a:extLst>
              </p:cNvPr>
              <p:cNvGrpSpPr/>
              <p:nvPr/>
            </p:nvGrpSpPr>
            <p:grpSpPr>
              <a:xfrm>
                <a:off x="631178" y="339866"/>
                <a:ext cx="2799845" cy="3528175"/>
                <a:chOff x="793019" y="849665"/>
                <a:chExt cx="2799845" cy="3528175"/>
              </a:xfrm>
            </p:grpSpPr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BFE1FDBF-670A-9954-8538-11C53C7667A5}"/>
                    </a:ext>
                  </a:extLst>
                </p:cNvPr>
                <p:cNvGrpSpPr/>
                <p:nvPr/>
              </p:nvGrpSpPr>
              <p:grpSpPr>
                <a:xfrm>
                  <a:off x="793019" y="849665"/>
                  <a:ext cx="2799845" cy="3528175"/>
                  <a:chOff x="793019" y="574537"/>
                  <a:chExt cx="4466804" cy="5018462"/>
                </a:xfrm>
              </p:grpSpPr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29651885-CF13-4756-FA76-4BD7F3BA4D63}"/>
                      </a:ext>
                    </a:extLst>
                  </p:cNvPr>
                  <p:cNvSpPr/>
                  <p:nvPr/>
                </p:nvSpPr>
                <p:spPr>
                  <a:xfrm>
                    <a:off x="793019" y="574537"/>
                    <a:ext cx="4466804" cy="468394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D84829C5-9E2C-CC71-04BD-0501105E377F}"/>
                      </a:ext>
                    </a:extLst>
                  </p:cNvPr>
                  <p:cNvSpPr/>
                  <p:nvPr/>
                </p:nvSpPr>
                <p:spPr>
                  <a:xfrm>
                    <a:off x="1876207" y="5025630"/>
                    <a:ext cx="2300409" cy="56736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CPU2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A777C16-A4A8-AA68-924A-D76A390F492E}"/>
                    </a:ext>
                  </a:extLst>
                </p:cNvPr>
                <p:cNvSpPr/>
                <p:nvPr/>
              </p:nvSpPr>
              <p:spPr>
                <a:xfrm>
                  <a:off x="973891" y="1063139"/>
                  <a:ext cx="2438099" cy="18958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1A85D262-ABA2-03EF-F43E-23B7189E3FF0}"/>
                    </a:ext>
                  </a:extLst>
                </p:cNvPr>
                <p:cNvSpPr/>
                <p:nvPr/>
              </p:nvSpPr>
              <p:spPr>
                <a:xfrm>
                  <a:off x="973891" y="3253659"/>
                  <a:ext cx="2438098" cy="6760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箭头: 左右 60">
                <a:extLst>
                  <a:ext uri="{FF2B5EF4-FFF2-40B4-BE49-F238E27FC236}">
                    <a16:creationId xmlns:a16="http://schemas.microsoft.com/office/drawing/2014/main" id="{CC0BCA2B-8239-1474-521A-8F071F9FEB6F}"/>
                  </a:ext>
                </a:extLst>
              </p:cNvPr>
              <p:cNvSpPr/>
              <p:nvPr/>
            </p:nvSpPr>
            <p:spPr>
              <a:xfrm rot="5400000">
                <a:off x="1748598" y="2480399"/>
                <a:ext cx="564993" cy="28271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229D2BE5-5FB7-91B0-7F1F-046CFF90CA30}"/>
                  </a:ext>
                </a:extLst>
              </p:cNvPr>
              <p:cNvGrpSpPr/>
              <p:nvPr/>
            </p:nvGrpSpPr>
            <p:grpSpPr>
              <a:xfrm>
                <a:off x="2127690" y="697642"/>
                <a:ext cx="953034" cy="1519414"/>
                <a:chOff x="5405480" y="1431346"/>
                <a:chExt cx="953034" cy="1519414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63AAE175-520A-3CB6-1E60-8ADDC2FAA4D4}"/>
                    </a:ext>
                  </a:extLst>
                </p:cNvPr>
                <p:cNvSpPr/>
                <p:nvPr/>
              </p:nvSpPr>
              <p:spPr>
                <a:xfrm>
                  <a:off x="5405480" y="1431346"/>
                  <a:ext cx="953034" cy="15194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153B94A4-2CED-DF40-15B3-9F719677F68F}"/>
                    </a:ext>
                  </a:extLst>
                </p:cNvPr>
                <p:cNvSpPr/>
                <p:nvPr/>
              </p:nvSpPr>
              <p:spPr>
                <a:xfrm>
                  <a:off x="5518768" y="157794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FDC5DBED-0A85-3F40-42C7-51F28F845807}"/>
                    </a:ext>
                  </a:extLst>
                </p:cNvPr>
                <p:cNvSpPr/>
                <p:nvPr/>
              </p:nvSpPr>
              <p:spPr>
                <a:xfrm>
                  <a:off x="5518768" y="181126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5CA26436-338A-DC16-5024-241F3C4CBE3E}"/>
                    </a:ext>
                  </a:extLst>
                </p:cNvPr>
                <p:cNvSpPr/>
                <p:nvPr/>
              </p:nvSpPr>
              <p:spPr>
                <a:xfrm>
                  <a:off x="5518768" y="204458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933D7C92-F909-9EDF-5EC7-742D1EC9D43E}"/>
                  </a:ext>
                </a:extLst>
              </p:cNvPr>
              <p:cNvGrpSpPr/>
              <p:nvPr/>
            </p:nvGrpSpPr>
            <p:grpSpPr>
              <a:xfrm>
                <a:off x="1005232" y="693989"/>
                <a:ext cx="953034" cy="1519414"/>
                <a:chOff x="5405480" y="1431346"/>
                <a:chExt cx="953034" cy="1519414"/>
              </a:xfrm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D52E92D8-F50F-59EC-6CC4-5D53036E3729}"/>
                    </a:ext>
                  </a:extLst>
                </p:cNvPr>
                <p:cNvSpPr/>
                <p:nvPr/>
              </p:nvSpPr>
              <p:spPr>
                <a:xfrm>
                  <a:off x="5405480" y="1431346"/>
                  <a:ext cx="953034" cy="15194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6F7EC52D-F03F-0D3A-14CF-B671115A59FD}"/>
                    </a:ext>
                  </a:extLst>
                </p:cNvPr>
                <p:cNvSpPr/>
                <p:nvPr/>
              </p:nvSpPr>
              <p:spPr>
                <a:xfrm>
                  <a:off x="5518768" y="157794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EFF31B3F-F2F5-E981-83C1-5A6014B097FD}"/>
                    </a:ext>
                  </a:extLst>
                </p:cNvPr>
                <p:cNvSpPr/>
                <p:nvPr/>
              </p:nvSpPr>
              <p:spPr>
                <a:xfrm>
                  <a:off x="5518768" y="181126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7F446B49-15D7-930C-2CF9-545CD572129E}"/>
                    </a:ext>
                  </a:extLst>
                </p:cNvPr>
                <p:cNvSpPr/>
                <p:nvPr/>
              </p:nvSpPr>
              <p:spPr>
                <a:xfrm>
                  <a:off x="5518768" y="204458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5845A529-54C0-C580-9533-B17D7C1FAF0A}"/>
                </a:ext>
              </a:extLst>
            </p:cNvPr>
            <p:cNvGrpSpPr/>
            <p:nvPr/>
          </p:nvGrpSpPr>
          <p:grpSpPr>
            <a:xfrm>
              <a:off x="10242890" y="1923671"/>
              <a:ext cx="1412102" cy="2515587"/>
              <a:chOff x="631178" y="339866"/>
              <a:chExt cx="2799845" cy="3528175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C35A7FE-E533-D0DE-F6FB-0E94208CF4F0}"/>
                  </a:ext>
                </a:extLst>
              </p:cNvPr>
              <p:cNvGrpSpPr/>
              <p:nvPr/>
            </p:nvGrpSpPr>
            <p:grpSpPr>
              <a:xfrm>
                <a:off x="631178" y="339866"/>
                <a:ext cx="2799845" cy="3528175"/>
                <a:chOff x="793019" y="849665"/>
                <a:chExt cx="2799845" cy="3528175"/>
              </a:xfrm>
            </p:grpSpPr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01BAE016-AC86-88C6-FCF7-E740EEAE843B}"/>
                    </a:ext>
                  </a:extLst>
                </p:cNvPr>
                <p:cNvGrpSpPr/>
                <p:nvPr/>
              </p:nvGrpSpPr>
              <p:grpSpPr>
                <a:xfrm>
                  <a:off x="793019" y="849665"/>
                  <a:ext cx="2799845" cy="3528175"/>
                  <a:chOff x="793019" y="574537"/>
                  <a:chExt cx="4466804" cy="5018462"/>
                </a:xfrm>
              </p:grpSpPr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F85358C0-9F46-8551-1A47-967AA3E51024}"/>
                      </a:ext>
                    </a:extLst>
                  </p:cNvPr>
                  <p:cNvSpPr/>
                  <p:nvPr/>
                </p:nvSpPr>
                <p:spPr>
                  <a:xfrm>
                    <a:off x="793019" y="574537"/>
                    <a:ext cx="4466804" cy="468394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DC3C1A67-ACC9-E4C0-4008-8A19331FF093}"/>
                      </a:ext>
                    </a:extLst>
                  </p:cNvPr>
                  <p:cNvSpPr/>
                  <p:nvPr/>
                </p:nvSpPr>
                <p:spPr>
                  <a:xfrm>
                    <a:off x="1876207" y="5025630"/>
                    <a:ext cx="2300409" cy="56736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CPU3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F23E1086-08E2-9F39-A38E-8A8687ACED5C}"/>
                    </a:ext>
                  </a:extLst>
                </p:cNvPr>
                <p:cNvSpPr/>
                <p:nvPr/>
              </p:nvSpPr>
              <p:spPr>
                <a:xfrm>
                  <a:off x="973891" y="1063139"/>
                  <a:ext cx="2438099" cy="18958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BBAEF3C-753C-E22A-24F3-50AA29F4BC89}"/>
                    </a:ext>
                  </a:extLst>
                </p:cNvPr>
                <p:cNvSpPr/>
                <p:nvPr/>
              </p:nvSpPr>
              <p:spPr>
                <a:xfrm>
                  <a:off x="973891" y="3253659"/>
                  <a:ext cx="2438098" cy="6760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" name="箭头: 左右 78">
                <a:extLst>
                  <a:ext uri="{FF2B5EF4-FFF2-40B4-BE49-F238E27FC236}">
                    <a16:creationId xmlns:a16="http://schemas.microsoft.com/office/drawing/2014/main" id="{9FDC3BCA-A2F4-2EC3-AC41-688F71BBDB72}"/>
                  </a:ext>
                </a:extLst>
              </p:cNvPr>
              <p:cNvSpPr/>
              <p:nvPr/>
            </p:nvSpPr>
            <p:spPr>
              <a:xfrm rot="5400000">
                <a:off x="1748598" y="2480399"/>
                <a:ext cx="564993" cy="28271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4E522BA4-AECA-78BB-3C69-6A4B8DC1344F}"/>
                  </a:ext>
                </a:extLst>
              </p:cNvPr>
              <p:cNvGrpSpPr/>
              <p:nvPr/>
            </p:nvGrpSpPr>
            <p:grpSpPr>
              <a:xfrm>
                <a:off x="2127690" y="697642"/>
                <a:ext cx="953034" cy="1519414"/>
                <a:chOff x="5405480" y="1431346"/>
                <a:chExt cx="953034" cy="1519414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510DB41-C96D-8B29-79C6-749AB746CA2C}"/>
                    </a:ext>
                  </a:extLst>
                </p:cNvPr>
                <p:cNvSpPr/>
                <p:nvPr/>
              </p:nvSpPr>
              <p:spPr>
                <a:xfrm>
                  <a:off x="5405480" y="1431346"/>
                  <a:ext cx="953034" cy="15194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980C2ACC-CFF3-D7D5-CDD4-5E636EE8931C}"/>
                    </a:ext>
                  </a:extLst>
                </p:cNvPr>
                <p:cNvSpPr/>
                <p:nvPr/>
              </p:nvSpPr>
              <p:spPr>
                <a:xfrm>
                  <a:off x="5518768" y="157794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FBAECA93-905C-0F23-3BF7-C8E2E7CF6B45}"/>
                    </a:ext>
                  </a:extLst>
                </p:cNvPr>
                <p:cNvSpPr/>
                <p:nvPr/>
              </p:nvSpPr>
              <p:spPr>
                <a:xfrm>
                  <a:off x="5518768" y="181126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A4C69293-5BC8-CCE4-9078-8FDA4A0C3B90}"/>
                    </a:ext>
                  </a:extLst>
                </p:cNvPr>
                <p:cNvSpPr/>
                <p:nvPr/>
              </p:nvSpPr>
              <p:spPr>
                <a:xfrm>
                  <a:off x="5518768" y="204458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D3D5FA33-86E2-B8C4-97A0-24FBEB5B730D}"/>
                  </a:ext>
                </a:extLst>
              </p:cNvPr>
              <p:cNvGrpSpPr/>
              <p:nvPr/>
            </p:nvGrpSpPr>
            <p:grpSpPr>
              <a:xfrm>
                <a:off x="1005232" y="693989"/>
                <a:ext cx="953034" cy="1519414"/>
                <a:chOff x="5405480" y="1431346"/>
                <a:chExt cx="953034" cy="1519414"/>
              </a:xfrm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37D52614-DBF3-0D22-C4CC-A731A6490108}"/>
                    </a:ext>
                  </a:extLst>
                </p:cNvPr>
                <p:cNvSpPr/>
                <p:nvPr/>
              </p:nvSpPr>
              <p:spPr>
                <a:xfrm>
                  <a:off x="5405480" y="1431346"/>
                  <a:ext cx="953034" cy="15194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0228C900-1DE9-16DF-FAB1-DFE41FBD3F42}"/>
                    </a:ext>
                  </a:extLst>
                </p:cNvPr>
                <p:cNvSpPr/>
                <p:nvPr/>
              </p:nvSpPr>
              <p:spPr>
                <a:xfrm>
                  <a:off x="5518768" y="157794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D8359CAE-0EFE-2C6E-74EE-185AB0984D07}"/>
                    </a:ext>
                  </a:extLst>
                </p:cNvPr>
                <p:cNvSpPr/>
                <p:nvPr/>
              </p:nvSpPr>
              <p:spPr>
                <a:xfrm>
                  <a:off x="5518768" y="181126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724F3171-5B98-C697-B78E-9D657078C30B}"/>
                    </a:ext>
                  </a:extLst>
                </p:cNvPr>
                <p:cNvSpPr/>
                <p:nvPr/>
              </p:nvSpPr>
              <p:spPr>
                <a:xfrm>
                  <a:off x="5518768" y="2044587"/>
                  <a:ext cx="720191" cy="1618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5" name="箭头: 左右 94">
              <a:extLst>
                <a:ext uri="{FF2B5EF4-FFF2-40B4-BE49-F238E27FC236}">
                  <a16:creationId xmlns:a16="http://schemas.microsoft.com/office/drawing/2014/main" id="{A0A9D75C-52DB-10A6-5536-9224045129F9}"/>
                </a:ext>
              </a:extLst>
            </p:cNvPr>
            <p:cNvSpPr/>
            <p:nvPr/>
          </p:nvSpPr>
          <p:spPr>
            <a:xfrm rot="5400000">
              <a:off x="7402201" y="4629672"/>
              <a:ext cx="375895" cy="141834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箭头: 左右 95">
              <a:extLst>
                <a:ext uri="{FF2B5EF4-FFF2-40B4-BE49-F238E27FC236}">
                  <a16:creationId xmlns:a16="http://schemas.microsoft.com/office/drawing/2014/main" id="{3C76FB75-DC3B-B680-5ED0-A8E203FB316A}"/>
                </a:ext>
              </a:extLst>
            </p:cNvPr>
            <p:cNvSpPr/>
            <p:nvPr/>
          </p:nvSpPr>
          <p:spPr>
            <a:xfrm rot="5400000">
              <a:off x="9065038" y="4628699"/>
              <a:ext cx="375895" cy="141834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箭头: 左右 96">
              <a:extLst>
                <a:ext uri="{FF2B5EF4-FFF2-40B4-BE49-F238E27FC236}">
                  <a16:creationId xmlns:a16="http://schemas.microsoft.com/office/drawing/2014/main" id="{EB68A5E4-43EF-AC49-08AD-FA08F08886FF}"/>
                </a:ext>
              </a:extLst>
            </p:cNvPr>
            <p:cNvSpPr/>
            <p:nvPr/>
          </p:nvSpPr>
          <p:spPr>
            <a:xfrm rot="5400000">
              <a:off x="10760614" y="4628699"/>
              <a:ext cx="375895" cy="141834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B0F83AA4-D678-C1EE-6F1B-EA3A3A3192C9}"/>
                </a:ext>
              </a:extLst>
            </p:cNvPr>
            <p:cNvSpPr/>
            <p:nvPr/>
          </p:nvSpPr>
          <p:spPr>
            <a:xfrm>
              <a:off x="7109414" y="873280"/>
              <a:ext cx="1820145" cy="6892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Timer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F5E1E8BB-CC7B-050A-F160-12122B91E404}"/>
                </a:ext>
              </a:extLst>
            </p:cNvPr>
            <p:cNvSpPr/>
            <p:nvPr/>
          </p:nvSpPr>
          <p:spPr>
            <a:xfrm>
              <a:off x="9257245" y="873279"/>
              <a:ext cx="1820145" cy="6892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Statistics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0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0FAA9831-500F-F1B1-18B7-189D37871790}"/>
              </a:ext>
            </a:extLst>
          </p:cNvPr>
          <p:cNvGrpSpPr/>
          <p:nvPr/>
        </p:nvGrpSpPr>
        <p:grpSpPr>
          <a:xfrm>
            <a:off x="451805" y="649320"/>
            <a:ext cx="11288390" cy="5559360"/>
            <a:chOff x="451805" y="440451"/>
            <a:chExt cx="11288390" cy="555936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1428406-437E-12E6-9A4B-798B80B81D51}"/>
                </a:ext>
              </a:extLst>
            </p:cNvPr>
            <p:cNvSpPr/>
            <p:nvPr/>
          </p:nvSpPr>
          <p:spPr>
            <a:xfrm>
              <a:off x="451805" y="440451"/>
              <a:ext cx="11288390" cy="94949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 every cycle of the Timer ...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箭头: 下 4">
              <a:extLst>
                <a:ext uri="{FF2B5EF4-FFF2-40B4-BE49-F238E27FC236}">
                  <a16:creationId xmlns:a16="http://schemas.microsoft.com/office/drawing/2014/main" id="{ADEFD2C2-A9C8-8F21-AEFD-01DB223AD96B}"/>
                </a:ext>
              </a:extLst>
            </p:cNvPr>
            <p:cNvSpPr/>
            <p:nvPr/>
          </p:nvSpPr>
          <p:spPr>
            <a:xfrm>
              <a:off x="1094014" y="1298121"/>
              <a:ext cx="293915" cy="106135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7A61352-30FC-350D-0DC7-A1D5C652D95D}"/>
                </a:ext>
              </a:extLst>
            </p:cNvPr>
            <p:cNvSpPr txBox="1"/>
            <p:nvPr/>
          </p:nvSpPr>
          <p:spPr>
            <a:xfrm>
              <a:off x="1387929" y="1505634"/>
              <a:ext cx="2245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Every CPU processes an instruction in turn</a:t>
              </a:r>
              <a:endParaRPr lang="zh-CN" altLang="en-US" dirty="0"/>
            </a:p>
          </p:txBody>
        </p:sp>
        <p:sp>
          <p:nvSpPr>
            <p:cNvPr id="7" name="七边形 6">
              <a:extLst>
                <a:ext uri="{FF2B5EF4-FFF2-40B4-BE49-F238E27FC236}">
                  <a16:creationId xmlns:a16="http://schemas.microsoft.com/office/drawing/2014/main" id="{2A87F2F8-4434-F284-E18D-B88302882C8F}"/>
                </a:ext>
              </a:extLst>
            </p:cNvPr>
            <p:cNvSpPr/>
            <p:nvPr/>
          </p:nvSpPr>
          <p:spPr>
            <a:xfrm>
              <a:off x="605541" y="1645102"/>
              <a:ext cx="367393" cy="367393"/>
            </a:xfrm>
            <a:prstGeom prst="hept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七边形 7">
              <a:extLst>
                <a:ext uri="{FF2B5EF4-FFF2-40B4-BE49-F238E27FC236}">
                  <a16:creationId xmlns:a16="http://schemas.microsoft.com/office/drawing/2014/main" id="{F78AED92-9E44-0D27-7FBE-D1B1DD521B95}"/>
                </a:ext>
              </a:extLst>
            </p:cNvPr>
            <p:cNvSpPr/>
            <p:nvPr/>
          </p:nvSpPr>
          <p:spPr>
            <a:xfrm>
              <a:off x="4317570" y="1645102"/>
              <a:ext cx="367393" cy="367393"/>
            </a:xfrm>
            <a:prstGeom prst="hept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DDE41A25-0F8A-24E7-4D69-830178E238E5}"/>
                </a:ext>
              </a:extLst>
            </p:cNvPr>
            <p:cNvSpPr/>
            <p:nvPr/>
          </p:nvSpPr>
          <p:spPr>
            <a:xfrm>
              <a:off x="4838700" y="1292391"/>
              <a:ext cx="293915" cy="106135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508A0C1-BD0A-D78C-0BD0-19BE2D03398F}"/>
                </a:ext>
              </a:extLst>
            </p:cNvPr>
            <p:cNvSpPr txBox="1"/>
            <p:nvPr/>
          </p:nvSpPr>
          <p:spPr>
            <a:xfrm>
              <a:off x="5204710" y="1505634"/>
              <a:ext cx="24030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Broadcast requests and process in the bus</a:t>
              </a:r>
              <a:endParaRPr lang="zh-CN" altLang="en-US" dirty="0"/>
            </a:p>
          </p:txBody>
        </p:sp>
        <p:sp>
          <p:nvSpPr>
            <p:cNvPr id="11" name="七边形 10">
              <a:extLst>
                <a:ext uri="{FF2B5EF4-FFF2-40B4-BE49-F238E27FC236}">
                  <a16:creationId xmlns:a16="http://schemas.microsoft.com/office/drawing/2014/main" id="{0C5A0DA8-E487-386D-40BC-1AEE4BA7F133}"/>
                </a:ext>
              </a:extLst>
            </p:cNvPr>
            <p:cNvSpPr/>
            <p:nvPr/>
          </p:nvSpPr>
          <p:spPr>
            <a:xfrm>
              <a:off x="8115967" y="1645102"/>
              <a:ext cx="367393" cy="367393"/>
            </a:xfrm>
            <a:prstGeom prst="hept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F525693B-E253-8FBF-EB81-B7C869F69A38}"/>
                </a:ext>
              </a:extLst>
            </p:cNvPr>
            <p:cNvSpPr/>
            <p:nvPr/>
          </p:nvSpPr>
          <p:spPr>
            <a:xfrm>
              <a:off x="8637097" y="1292391"/>
              <a:ext cx="293915" cy="106135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440820-A17F-AEA1-326C-66673C772807}"/>
                </a:ext>
              </a:extLst>
            </p:cNvPr>
            <p:cNvSpPr txBox="1"/>
            <p:nvPr/>
          </p:nvSpPr>
          <p:spPr>
            <a:xfrm>
              <a:off x="8991596" y="1499904"/>
              <a:ext cx="24030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Broadcast processing results</a:t>
              </a:r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B70651B-8DD6-21D4-E716-A2E2A0592C2C}"/>
                </a:ext>
              </a:extLst>
            </p:cNvPr>
            <p:cNvSpPr/>
            <p:nvPr/>
          </p:nvSpPr>
          <p:spPr>
            <a:xfrm>
              <a:off x="4233896" y="2469440"/>
              <a:ext cx="2836375" cy="78691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Collect Information about Caches that hold a copy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C9C10EF-612D-21E9-CA3C-36A87FF2C1F9}"/>
                </a:ext>
              </a:extLst>
            </p:cNvPr>
            <p:cNvSpPr/>
            <p:nvPr/>
          </p:nvSpPr>
          <p:spPr>
            <a:xfrm>
              <a:off x="4233896" y="3838832"/>
              <a:ext cx="2836375" cy="78691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Process the Requests based on the protocol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4E01460C-721E-1916-0316-FCE67A19AF0D}"/>
                </a:ext>
              </a:extLst>
            </p:cNvPr>
            <p:cNvSpPr/>
            <p:nvPr/>
          </p:nvSpPr>
          <p:spPr>
            <a:xfrm>
              <a:off x="5510568" y="3162300"/>
              <a:ext cx="283029" cy="78691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0AA7ADA-35C4-9005-540C-5CBA10101546}"/>
                </a:ext>
              </a:extLst>
            </p:cNvPr>
            <p:cNvSpPr/>
            <p:nvPr/>
          </p:nvSpPr>
          <p:spPr>
            <a:xfrm>
              <a:off x="8003075" y="2469440"/>
              <a:ext cx="2836375" cy="78691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Write the Dirty Block back into the Memory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B3573A9-B09A-25FF-8A96-0ACDA5464223}"/>
                </a:ext>
              </a:extLst>
            </p:cNvPr>
            <p:cNvSpPr/>
            <p:nvPr/>
          </p:nvSpPr>
          <p:spPr>
            <a:xfrm>
              <a:off x="481043" y="2469440"/>
              <a:ext cx="2836375" cy="78691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Read an Instruction from the Trace File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EACA3AF-E2D2-4178-DA9F-405C2DCDABAB}"/>
                </a:ext>
              </a:extLst>
            </p:cNvPr>
            <p:cNvSpPr/>
            <p:nvPr/>
          </p:nvSpPr>
          <p:spPr>
            <a:xfrm>
              <a:off x="481043" y="3835427"/>
              <a:ext cx="2836375" cy="78691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Detect Cache States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Cache Hit or not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469BE819-887D-547F-CADD-38255B705DB7}"/>
                </a:ext>
              </a:extLst>
            </p:cNvPr>
            <p:cNvSpPr/>
            <p:nvPr/>
          </p:nvSpPr>
          <p:spPr>
            <a:xfrm>
              <a:off x="1757715" y="3158895"/>
              <a:ext cx="283029" cy="78691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4F0DDE5-16E6-197C-E5B0-D0016E892B2A}"/>
                </a:ext>
              </a:extLst>
            </p:cNvPr>
            <p:cNvSpPr/>
            <p:nvPr/>
          </p:nvSpPr>
          <p:spPr>
            <a:xfrm>
              <a:off x="481043" y="5212898"/>
              <a:ext cx="2836375" cy="78691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Send Requests into the Bus on Cache Miss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37C9C088-44F3-7EE6-54B8-BA17FC9E7641}"/>
                </a:ext>
              </a:extLst>
            </p:cNvPr>
            <p:cNvSpPr/>
            <p:nvPr/>
          </p:nvSpPr>
          <p:spPr>
            <a:xfrm>
              <a:off x="1757715" y="4536366"/>
              <a:ext cx="283029" cy="78691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6AB723C-1646-BE4D-8D56-79335DEC1C30}"/>
                </a:ext>
              </a:extLst>
            </p:cNvPr>
            <p:cNvSpPr/>
            <p:nvPr/>
          </p:nvSpPr>
          <p:spPr>
            <a:xfrm>
              <a:off x="7500646" y="4037657"/>
              <a:ext cx="1004858" cy="58468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MESI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249B0E9D-17C7-15B1-D648-FA7F2EB343A5}"/>
                </a:ext>
              </a:extLst>
            </p:cNvPr>
            <p:cNvSpPr/>
            <p:nvPr/>
          </p:nvSpPr>
          <p:spPr>
            <a:xfrm>
              <a:off x="7500646" y="4901924"/>
              <a:ext cx="1004858" cy="58468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MOESI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05B63FE2-6E20-1C9A-4810-4DDE89A37657}"/>
                </a:ext>
              </a:extLst>
            </p:cNvPr>
            <p:cNvSpPr/>
            <p:nvPr/>
          </p:nvSpPr>
          <p:spPr>
            <a:xfrm>
              <a:off x="6065413" y="4901924"/>
              <a:ext cx="1004858" cy="58468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Dragon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76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94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骏宸 卢</dc:creator>
  <cp:lastModifiedBy>骏宸 卢</cp:lastModifiedBy>
  <cp:revision>8</cp:revision>
  <dcterms:created xsi:type="dcterms:W3CDTF">2023-11-09T06:40:54Z</dcterms:created>
  <dcterms:modified xsi:type="dcterms:W3CDTF">2023-11-09T08:09:12Z</dcterms:modified>
</cp:coreProperties>
</file>