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notesMasterIdLst>
    <p:notesMasterId r:id="rId19"/>
  </p:notesMasterIdLst>
  <p:sldIdLst>
    <p:sldId id="256" r:id="rId2"/>
    <p:sldId id="257" r:id="rId3"/>
    <p:sldId id="258" r:id="rId4"/>
    <p:sldId id="289" r:id="rId5"/>
    <p:sldId id="283" r:id="rId6"/>
    <p:sldId id="285" r:id="rId7"/>
    <p:sldId id="286" r:id="rId8"/>
    <p:sldId id="287" r:id="rId9"/>
    <p:sldId id="299" r:id="rId10"/>
    <p:sldId id="290" r:id="rId11"/>
    <p:sldId id="297" r:id="rId12"/>
    <p:sldId id="298" r:id="rId13"/>
    <p:sldId id="295" r:id="rId14"/>
    <p:sldId id="292" r:id="rId15"/>
    <p:sldId id="294" r:id="rId16"/>
    <p:sldId id="264"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E6C"/>
    <a:srgbClr val="4C01A7"/>
    <a:srgbClr val="3B0A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2380"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sorterViewPr>
    <p:cViewPr>
      <p:scale>
        <a:sx n="100" d="100"/>
        <a:sy n="100" d="100"/>
      </p:scale>
      <p:origin x="0" y="-3198"/>
    </p:cViewPr>
  </p:sorterViewPr>
  <p:notesViewPr>
    <p:cSldViewPr snapToGrid="0">
      <p:cViewPr>
        <p:scale>
          <a:sx n="80" d="100"/>
          <a:sy n="80" d="100"/>
        </p:scale>
        <p:origin x="2340" y="-3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57970-2C95-4C27-BBB8-8E436E17D90B}"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52DF975-505A-4960-8D7B-EE6F85D9DEC8}">
      <dgm:prSet/>
      <dgm:spPr/>
      <dgm:t>
        <a:bodyPr/>
        <a:lstStyle/>
        <a:p>
          <a:r>
            <a:rPr lang="en-US"/>
            <a:t>Organization</a:t>
          </a:r>
        </a:p>
      </dgm:t>
    </dgm:pt>
    <dgm:pt modelId="{B8D8FFE7-44DD-4897-8248-56402D4F1961}" type="parTrans" cxnId="{4FB33349-E74D-4AFD-8CFE-959FCBC525D0}">
      <dgm:prSet/>
      <dgm:spPr/>
      <dgm:t>
        <a:bodyPr/>
        <a:lstStyle/>
        <a:p>
          <a:endParaRPr lang="en-US"/>
        </a:p>
      </dgm:t>
    </dgm:pt>
    <dgm:pt modelId="{F99B9284-2C5D-4F3D-AA79-E5F3646046F6}" type="sibTrans" cxnId="{4FB33349-E74D-4AFD-8CFE-959FCBC525D0}">
      <dgm:prSet/>
      <dgm:spPr/>
      <dgm:t>
        <a:bodyPr/>
        <a:lstStyle/>
        <a:p>
          <a:endParaRPr lang="en-US"/>
        </a:p>
      </dgm:t>
    </dgm:pt>
    <dgm:pt modelId="{868990A9-E546-49BB-A36D-C82CE193679F}">
      <dgm:prSet>
        <dgm:style>
          <a:lnRef idx="2">
            <a:schemeClr val="accent2"/>
          </a:lnRef>
          <a:fillRef idx="1">
            <a:schemeClr val="lt1"/>
          </a:fillRef>
          <a:effectRef idx="0">
            <a:schemeClr val="accent2"/>
          </a:effectRef>
          <a:fontRef idx="minor">
            <a:schemeClr val="dk1"/>
          </a:fontRef>
        </dgm:style>
      </dgm:prSet>
      <dgm:spPr/>
      <dgm:t>
        <a:bodyPr/>
        <a:lstStyle/>
        <a:p>
          <a:r>
            <a:rPr lang="en-US"/>
            <a:t>WHO</a:t>
          </a:r>
        </a:p>
      </dgm:t>
    </dgm:pt>
    <dgm:pt modelId="{3E3815B9-221D-478B-9813-418621116A46}" type="parTrans" cxnId="{F212D0A6-203E-498E-A025-35A6990DA798}">
      <dgm:prSet/>
      <dgm:spPr/>
      <dgm:t>
        <a:bodyPr/>
        <a:lstStyle/>
        <a:p>
          <a:endParaRPr lang="en-US"/>
        </a:p>
      </dgm:t>
    </dgm:pt>
    <dgm:pt modelId="{00970D30-749F-4D03-86C2-1FD84C0A1C8F}" type="sibTrans" cxnId="{F212D0A6-203E-498E-A025-35A6990DA798}">
      <dgm:prSet/>
      <dgm:spPr/>
      <dgm:t>
        <a:bodyPr/>
        <a:lstStyle/>
        <a:p>
          <a:endParaRPr lang="en-US"/>
        </a:p>
      </dgm:t>
    </dgm:pt>
    <dgm:pt modelId="{12CCCE9A-DA5F-438E-9792-5BA4745C7D14}">
      <dgm:prSet>
        <dgm:style>
          <a:lnRef idx="2">
            <a:schemeClr val="accent2"/>
          </a:lnRef>
          <a:fillRef idx="1">
            <a:schemeClr val="lt1"/>
          </a:fillRef>
          <a:effectRef idx="0">
            <a:schemeClr val="accent2"/>
          </a:effectRef>
          <a:fontRef idx="minor">
            <a:schemeClr val="dk1"/>
          </a:fontRef>
        </dgm:style>
      </dgm:prSet>
      <dgm:spPr/>
      <dgm:t>
        <a:bodyPr/>
        <a:lstStyle/>
        <a:p>
          <a:r>
            <a:rPr lang="en-US" dirty="0"/>
            <a:t>Founded 1948</a:t>
          </a:r>
        </a:p>
      </dgm:t>
    </dgm:pt>
    <dgm:pt modelId="{F7F101F2-25B6-4DEA-87C4-97700F844A35}" type="parTrans" cxnId="{32C796A1-FBA5-409B-9523-36E4E93DC3A9}">
      <dgm:prSet/>
      <dgm:spPr/>
      <dgm:t>
        <a:bodyPr/>
        <a:lstStyle/>
        <a:p>
          <a:endParaRPr lang="en-US"/>
        </a:p>
      </dgm:t>
    </dgm:pt>
    <dgm:pt modelId="{942EE4CF-7350-450B-8B39-0C83A963FC25}" type="sibTrans" cxnId="{32C796A1-FBA5-409B-9523-36E4E93DC3A9}">
      <dgm:prSet/>
      <dgm:spPr/>
      <dgm:t>
        <a:bodyPr/>
        <a:lstStyle/>
        <a:p>
          <a:endParaRPr lang="en-US"/>
        </a:p>
      </dgm:t>
    </dgm:pt>
    <dgm:pt modelId="{6247BFF5-DE8E-4EC0-80D4-B9CC71486D51}">
      <dgm:prSet>
        <dgm:style>
          <a:lnRef idx="2">
            <a:schemeClr val="accent2"/>
          </a:lnRef>
          <a:fillRef idx="1">
            <a:schemeClr val="lt1"/>
          </a:fillRef>
          <a:effectRef idx="0">
            <a:schemeClr val="accent2"/>
          </a:effectRef>
          <a:fontRef idx="minor">
            <a:schemeClr val="dk1"/>
          </a:fontRef>
        </dgm:style>
      </dgm:prSet>
      <dgm:spPr/>
      <dgm:t>
        <a:bodyPr/>
        <a:lstStyle/>
        <a:p>
          <a:r>
            <a:rPr lang="en-US"/>
            <a:t>194 member states</a:t>
          </a:r>
        </a:p>
      </dgm:t>
    </dgm:pt>
    <dgm:pt modelId="{A0228BAB-D3AF-490C-AF91-66F9950A583C}" type="parTrans" cxnId="{F615E114-41A6-4CE9-9DF4-298EB580240F}">
      <dgm:prSet/>
      <dgm:spPr/>
      <dgm:t>
        <a:bodyPr/>
        <a:lstStyle/>
        <a:p>
          <a:endParaRPr lang="en-US"/>
        </a:p>
      </dgm:t>
    </dgm:pt>
    <dgm:pt modelId="{78B167B6-9963-41A5-BEDD-3530CFBBC73E}" type="sibTrans" cxnId="{F615E114-41A6-4CE9-9DF4-298EB580240F}">
      <dgm:prSet/>
      <dgm:spPr/>
      <dgm:t>
        <a:bodyPr/>
        <a:lstStyle/>
        <a:p>
          <a:endParaRPr lang="en-US"/>
        </a:p>
      </dgm:t>
    </dgm:pt>
    <dgm:pt modelId="{CCFE609B-174E-4162-9F54-F0DA61703468}">
      <dgm:prSet>
        <dgm:style>
          <a:lnRef idx="2">
            <a:schemeClr val="accent2"/>
          </a:lnRef>
          <a:fillRef idx="1">
            <a:schemeClr val="lt1"/>
          </a:fillRef>
          <a:effectRef idx="0">
            <a:schemeClr val="accent2"/>
          </a:effectRef>
          <a:fontRef idx="minor">
            <a:schemeClr val="dk1"/>
          </a:fontRef>
        </dgm:style>
      </dgm:prSet>
      <dgm:spPr/>
      <dgm:t>
        <a:bodyPr/>
        <a:lstStyle/>
        <a:p>
          <a:r>
            <a:rPr lang="en-US"/>
            <a:t>7,000 employees</a:t>
          </a:r>
        </a:p>
      </dgm:t>
    </dgm:pt>
    <dgm:pt modelId="{D9CDEE94-D572-4A30-A954-D1C21251728E}" type="parTrans" cxnId="{258BE076-2E95-4B73-BD73-BEB1BAAB2380}">
      <dgm:prSet/>
      <dgm:spPr/>
      <dgm:t>
        <a:bodyPr/>
        <a:lstStyle/>
        <a:p>
          <a:endParaRPr lang="en-US"/>
        </a:p>
      </dgm:t>
    </dgm:pt>
    <dgm:pt modelId="{C8DFC251-C2E7-4368-935A-7DA9423AC9BC}" type="sibTrans" cxnId="{258BE076-2E95-4B73-BD73-BEB1BAAB2380}">
      <dgm:prSet/>
      <dgm:spPr/>
      <dgm:t>
        <a:bodyPr/>
        <a:lstStyle/>
        <a:p>
          <a:endParaRPr lang="en-US"/>
        </a:p>
      </dgm:t>
    </dgm:pt>
    <dgm:pt modelId="{5CC4D19D-0529-44A8-9CC6-76B16FB84302}">
      <dgm:prSet>
        <dgm:style>
          <a:lnRef idx="2">
            <a:schemeClr val="accent2"/>
          </a:lnRef>
          <a:fillRef idx="1">
            <a:schemeClr val="lt1"/>
          </a:fillRef>
          <a:effectRef idx="0">
            <a:schemeClr val="accent2"/>
          </a:effectRef>
          <a:fontRef idx="minor">
            <a:schemeClr val="dk1"/>
          </a:fontRef>
        </dgm:style>
      </dgm:prSet>
      <dgm:spPr/>
      <dgm:t>
        <a:bodyPr/>
        <a:lstStyle/>
        <a:p>
          <a:r>
            <a:rPr lang="en-US"/>
            <a:t>Donor reliant</a:t>
          </a:r>
        </a:p>
      </dgm:t>
    </dgm:pt>
    <dgm:pt modelId="{7A951161-D432-4874-9788-0A542A511EEB}" type="parTrans" cxnId="{02F9C545-8166-4827-8916-6D3F96EA55D1}">
      <dgm:prSet/>
      <dgm:spPr/>
      <dgm:t>
        <a:bodyPr/>
        <a:lstStyle/>
        <a:p>
          <a:endParaRPr lang="en-US"/>
        </a:p>
      </dgm:t>
    </dgm:pt>
    <dgm:pt modelId="{6156F8F5-2C86-4CBA-823B-C7B84D95F55D}" type="sibTrans" cxnId="{02F9C545-8166-4827-8916-6D3F96EA55D1}">
      <dgm:prSet/>
      <dgm:spPr/>
      <dgm:t>
        <a:bodyPr/>
        <a:lstStyle/>
        <a:p>
          <a:endParaRPr lang="en-US"/>
        </a:p>
      </dgm:t>
    </dgm:pt>
    <dgm:pt modelId="{505CE7ED-15B0-4B88-AF82-01A1010E27B9}">
      <dgm:prSet/>
      <dgm:spPr>
        <a:solidFill>
          <a:schemeClr val="accent2"/>
        </a:solidFill>
      </dgm:spPr>
      <dgm:t>
        <a:bodyPr/>
        <a:lstStyle/>
        <a:p>
          <a:r>
            <a:rPr lang="en-US"/>
            <a:t>Data</a:t>
          </a:r>
        </a:p>
      </dgm:t>
    </dgm:pt>
    <dgm:pt modelId="{2136BA8C-140A-40BF-A1FA-3123EF98E6FC}" type="parTrans" cxnId="{D0FD3B2A-9D49-401A-AA44-24B1FD544BDA}">
      <dgm:prSet/>
      <dgm:spPr/>
      <dgm:t>
        <a:bodyPr/>
        <a:lstStyle/>
        <a:p>
          <a:endParaRPr lang="en-US"/>
        </a:p>
      </dgm:t>
    </dgm:pt>
    <dgm:pt modelId="{71A4A7D3-E24D-4DBE-980D-335C9ED2148D}" type="sibTrans" cxnId="{D0FD3B2A-9D49-401A-AA44-24B1FD544BDA}">
      <dgm:prSet/>
      <dgm:spPr/>
      <dgm:t>
        <a:bodyPr/>
        <a:lstStyle/>
        <a:p>
          <a:endParaRPr lang="en-US"/>
        </a:p>
      </dgm:t>
    </dgm:pt>
    <dgm:pt modelId="{2B42FE2B-F114-4EB2-8F69-C77A09A5C7FF}">
      <dgm:prSet/>
      <dgm:spPr>
        <a:solidFill>
          <a:schemeClr val="tx1">
            <a:alpha val="90000"/>
          </a:schemeClr>
        </a:solidFill>
      </dgm:spPr>
      <dgm:t>
        <a:bodyPr/>
        <a:lstStyle/>
        <a:p>
          <a:r>
            <a:rPr lang="en-US"/>
            <a:t>WHO Global Health Observatory (GHO) </a:t>
          </a:r>
        </a:p>
      </dgm:t>
    </dgm:pt>
    <dgm:pt modelId="{B2AD5155-CAE5-4775-904B-4047261CB45F}" type="parTrans" cxnId="{09402017-26B8-40BA-8544-F9D4800A9B72}">
      <dgm:prSet/>
      <dgm:spPr/>
      <dgm:t>
        <a:bodyPr/>
        <a:lstStyle/>
        <a:p>
          <a:endParaRPr lang="en-US"/>
        </a:p>
      </dgm:t>
    </dgm:pt>
    <dgm:pt modelId="{7148ADC9-EA2D-4DE6-96DC-65B54C8B631A}" type="sibTrans" cxnId="{09402017-26B8-40BA-8544-F9D4800A9B72}">
      <dgm:prSet/>
      <dgm:spPr/>
      <dgm:t>
        <a:bodyPr/>
        <a:lstStyle/>
        <a:p>
          <a:endParaRPr lang="en-US"/>
        </a:p>
      </dgm:t>
    </dgm:pt>
    <dgm:pt modelId="{B56BE9CB-2678-4D10-AC56-9BAC97B6A9FF}">
      <dgm:prSet/>
      <dgm:spPr>
        <a:solidFill>
          <a:schemeClr val="tx1">
            <a:alpha val="90000"/>
          </a:schemeClr>
        </a:solidFill>
      </dgm:spPr>
      <dgm:t>
        <a:bodyPr/>
        <a:lstStyle/>
        <a:p>
          <a:r>
            <a:rPr lang="en-US" dirty="0"/>
            <a:t>Tobacco prevalence</a:t>
          </a:r>
        </a:p>
      </dgm:t>
    </dgm:pt>
    <dgm:pt modelId="{B95758C7-FA43-46CB-A112-3EB30A17694F}" type="parTrans" cxnId="{E46DF2DE-6401-412C-A626-D404B1F1A127}">
      <dgm:prSet/>
      <dgm:spPr/>
      <dgm:t>
        <a:bodyPr/>
        <a:lstStyle/>
        <a:p>
          <a:endParaRPr lang="en-US"/>
        </a:p>
      </dgm:t>
    </dgm:pt>
    <dgm:pt modelId="{0EF36B4F-E842-40C1-B293-09EC1CAD0D9A}" type="sibTrans" cxnId="{E46DF2DE-6401-412C-A626-D404B1F1A127}">
      <dgm:prSet/>
      <dgm:spPr/>
      <dgm:t>
        <a:bodyPr/>
        <a:lstStyle/>
        <a:p>
          <a:endParaRPr lang="en-US"/>
        </a:p>
      </dgm:t>
    </dgm:pt>
    <dgm:pt modelId="{BE73FC3C-7A7F-43AA-8C87-131782371EA6}">
      <dgm:prSet/>
      <dgm:spPr>
        <a:solidFill>
          <a:schemeClr val="tx1">
            <a:alpha val="90000"/>
          </a:schemeClr>
        </a:solidFill>
      </dgm:spPr>
      <dgm:t>
        <a:bodyPr/>
        <a:lstStyle/>
        <a:p>
          <a:r>
            <a:rPr lang="en-US"/>
            <a:t>Tobacco mitigation initiatives (MPOWER)</a:t>
          </a:r>
        </a:p>
      </dgm:t>
    </dgm:pt>
    <dgm:pt modelId="{1596D336-2198-4188-A50B-03FA3F0E603B}" type="parTrans" cxnId="{E0D4C5A5-7A86-4CCD-86CF-0AFD0574DFBA}">
      <dgm:prSet/>
      <dgm:spPr/>
      <dgm:t>
        <a:bodyPr/>
        <a:lstStyle/>
        <a:p>
          <a:endParaRPr lang="en-US"/>
        </a:p>
      </dgm:t>
    </dgm:pt>
    <dgm:pt modelId="{9D2C2FFB-2702-44B1-AFFD-2FF0DF1316EC}" type="sibTrans" cxnId="{E0D4C5A5-7A86-4CCD-86CF-0AFD0574DFBA}">
      <dgm:prSet/>
      <dgm:spPr/>
      <dgm:t>
        <a:bodyPr/>
        <a:lstStyle/>
        <a:p>
          <a:endParaRPr lang="en-US"/>
        </a:p>
      </dgm:t>
    </dgm:pt>
    <dgm:pt modelId="{0ECA0123-1F24-4E95-A4AE-0218A21814CE}" type="pres">
      <dgm:prSet presAssocID="{7D857970-2C95-4C27-BBB8-8E436E17D90B}" presName="linear" presStyleCnt="0">
        <dgm:presLayoutVars>
          <dgm:dir/>
          <dgm:animLvl val="lvl"/>
          <dgm:resizeHandles val="exact"/>
        </dgm:presLayoutVars>
      </dgm:prSet>
      <dgm:spPr/>
      <dgm:t>
        <a:bodyPr/>
        <a:lstStyle/>
        <a:p>
          <a:endParaRPr lang="en-US"/>
        </a:p>
      </dgm:t>
    </dgm:pt>
    <dgm:pt modelId="{1565F473-DE59-4E5C-B117-43995D956369}" type="pres">
      <dgm:prSet presAssocID="{752DF975-505A-4960-8D7B-EE6F85D9DEC8}" presName="parentLin" presStyleCnt="0"/>
      <dgm:spPr/>
    </dgm:pt>
    <dgm:pt modelId="{65C10515-2138-4A00-B5CB-4ED3FDCBE288}" type="pres">
      <dgm:prSet presAssocID="{752DF975-505A-4960-8D7B-EE6F85D9DEC8}" presName="parentLeftMargin" presStyleLbl="node1" presStyleIdx="0" presStyleCnt="2"/>
      <dgm:spPr/>
      <dgm:t>
        <a:bodyPr/>
        <a:lstStyle/>
        <a:p>
          <a:endParaRPr lang="en-US"/>
        </a:p>
      </dgm:t>
    </dgm:pt>
    <dgm:pt modelId="{3A3F9A78-4FB2-498D-B68B-2DADF7AAF24B}" type="pres">
      <dgm:prSet presAssocID="{752DF975-505A-4960-8D7B-EE6F85D9DEC8}" presName="parentText" presStyleLbl="node1" presStyleIdx="0" presStyleCnt="2">
        <dgm:presLayoutVars>
          <dgm:chMax val="0"/>
          <dgm:bulletEnabled val="1"/>
        </dgm:presLayoutVars>
      </dgm:prSet>
      <dgm:spPr/>
      <dgm:t>
        <a:bodyPr/>
        <a:lstStyle/>
        <a:p>
          <a:endParaRPr lang="en-US"/>
        </a:p>
      </dgm:t>
    </dgm:pt>
    <dgm:pt modelId="{775BF40D-2A09-47A6-A35B-BC45127EC71C}" type="pres">
      <dgm:prSet presAssocID="{752DF975-505A-4960-8D7B-EE6F85D9DEC8}" presName="negativeSpace" presStyleCnt="0"/>
      <dgm:spPr/>
    </dgm:pt>
    <dgm:pt modelId="{75E4AF5E-07F4-4766-A3C8-D470FA0713CF}" type="pres">
      <dgm:prSet presAssocID="{752DF975-505A-4960-8D7B-EE6F85D9DEC8}" presName="childText" presStyleLbl="conFgAcc1" presStyleIdx="0" presStyleCnt="2">
        <dgm:presLayoutVars>
          <dgm:bulletEnabled val="1"/>
        </dgm:presLayoutVars>
      </dgm:prSet>
      <dgm:spPr/>
      <dgm:t>
        <a:bodyPr/>
        <a:lstStyle/>
        <a:p>
          <a:endParaRPr lang="en-US"/>
        </a:p>
      </dgm:t>
    </dgm:pt>
    <dgm:pt modelId="{7128BF36-91EC-45EB-AA1E-4CC9F1F50306}" type="pres">
      <dgm:prSet presAssocID="{F99B9284-2C5D-4F3D-AA79-E5F3646046F6}" presName="spaceBetweenRectangles" presStyleCnt="0"/>
      <dgm:spPr/>
    </dgm:pt>
    <dgm:pt modelId="{39C80F3C-BEDE-4E69-9206-03BBE9AC11FA}" type="pres">
      <dgm:prSet presAssocID="{505CE7ED-15B0-4B88-AF82-01A1010E27B9}" presName="parentLin" presStyleCnt="0"/>
      <dgm:spPr/>
    </dgm:pt>
    <dgm:pt modelId="{7E7C836B-D0D6-491B-A1EE-20CAA221B8BC}" type="pres">
      <dgm:prSet presAssocID="{505CE7ED-15B0-4B88-AF82-01A1010E27B9}" presName="parentLeftMargin" presStyleLbl="node1" presStyleIdx="0" presStyleCnt="2"/>
      <dgm:spPr/>
      <dgm:t>
        <a:bodyPr/>
        <a:lstStyle/>
        <a:p>
          <a:endParaRPr lang="en-US"/>
        </a:p>
      </dgm:t>
    </dgm:pt>
    <dgm:pt modelId="{EB805820-D3C8-4DEE-9B14-B6957392F152}" type="pres">
      <dgm:prSet presAssocID="{505CE7ED-15B0-4B88-AF82-01A1010E27B9}" presName="parentText" presStyleLbl="node1" presStyleIdx="1" presStyleCnt="2">
        <dgm:presLayoutVars>
          <dgm:chMax val="0"/>
          <dgm:bulletEnabled val="1"/>
        </dgm:presLayoutVars>
      </dgm:prSet>
      <dgm:spPr/>
      <dgm:t>
        <a:bodyPr/>
        <a:lstStyle/>
        <a:p>
          <a:endParaRPr lang="en-US"/>
        </a:p>
      </dgm:t>
    </dgm:pt>
    <dgm:pt modelId="{74AD308C-80EA-4A0C-9293-04C467CFC54D}" type="pres">
      <dgm:prSet presAssocID="{505CE7ED-15B0-4B88-AF82-01A1010E27B9}" presName="negativeSpace" presStyleCnt="0"/>
      <dgm:spPr/>
    </dgm:pt>
    <dgm:pt modelId="{84992B05-F26C-48A3-A0F7-D4A2938E11C2}" type="pres">
      <dgm:prSet presAssocID="{505CE7ED-15B0-4B88-AF82-01A1010E27B9}" presName="childText" presStyleLbl="conFgAcc1" presStyleIdx="1" presStyleCnt="2">
        <dgm:presLayoutVars>
          <dgm:bulletEnabled val="1"/>
        </dgm:presLayoutVars>
      </dgm:prSet>
      <dgm:spPr/>
      <dgm:t>
        <a:bodyPr/>
        <a:lstStyle/>
        <a:p>
          <a:endParaRPr lang="en-US"/>
        </a:p>
      </dgm:t>
    </dgm:pt>
  </dgm:ptLst>
  <dgm:cxnLst>
    <dgm:cxn modelId="{D0FD3B2A-9D49-401A-AA44-24B1FD544BDA}" srcId="{7D857970-2C95-4C27-BBB8-8E436E17D90B}" destId="{505CE7ED-15B0-4B88-AF82-01A1010E27B9}" srcOrd="1" destOrd="0" parTransId="{2136BA8C-140A-40BF-A1FA-3123EF98E6FC}" sibTransId="{71A4A7D3-E24D-4DBE-980D-335C9ED2148D}"/>
    <dgm:cxn modelId="{F02F6BE5-77E7-4B72-B709-CB622A804A75}" type="presOf" srcId="{B56BE9CB-2678-4D10-AC56-9BAC97B6A9FF}" destId="{84992B05-F26C-48A3-A0F7-D4A2938E11C2}" srcOrd="0" destOrd="1" presId="urn:microsoft.com/office/officeart/2005/8/layout/list1"/>
    <dgm:cxn modelId="{AA3413F8-5366-4576-9CBD-871F43AE0903}" type="presOf" srcId="{505CE7ED-15B0-4B88-AF82-01A1010E27B9}" destId="{EB805820-D3C8-4DEE-9B14-B6957392F152}" srcOrd="1" destOrd="0" presId="urn:microsoft.com/office/officeart/2005/8/layout/list1"/>
    <dgm:cxn modelId="{F615E114-41A6-4CE9-9DF4-298EB580240F}" srcId="{868990A9-E546-49BB-A36D-C82CE193679F}" destId="{6247BFF5-DE8E-4EC0-80D4-B9CC71486D51}" srcOrd="1" destOrd="0" parTransId="{A0228BAB-D3AF-490C-AF91-66F9950A583C}" sibTransId="{78B167B6-9963-41A5-BEDD-3530CFBBC73E}"/>
    <dgm:cxn modelId="{2DE264DF-4011-4DA9-A4BC-637327ABD26A}" type="presOf" srcId="{12CCCE9A-DA5F-438E-9792-5BA4745C7D14}" destId="{75E4AF5E-07F4-4766-A3C8-D470FA0713CF}" srcOrd="0" destOrd="1" presId="urn:microsoft.com/office/officeart/2005/8/layout/list1"/>
    <dgm:cxn modelId="{02F9C545-8166-4827-8916-6D3F96EA55D1}" srcId="{868990A9-E546-49BB-A36D-C82CE193679F}" destId="{5CC4D19D-0529-44A8-9CC6-76B16FB84302}" srcOrd="3" destOrd="0" parTransId="{7A951161-D432-4874-9788-0A542A511EEB}" sibTransId="{6156F8F5-2C86-4CBA-823B-C7B84D95F55D}"/>
    <dgm:cxn modelId="{4FB33349-E74D-4AFD-8CFE-959FCBC525D0}" srcId="{7D857970-2C95-4C27-BBB8-8E436E17D90B}" destId="{752DF975-505A-4960-8D7B-EE6F85D9DEC8}" srcOrd="0" destOrd="0" parTransId="{B8D8FFE7-44DD-4897-8248-56402D4F1961}" sibTransId="{F99B9284-2C5D-4F3D-AA79-E5F3646046F6}"/>
    <dgm:cxn modelId="{74753F28-3E13-474C-BA23-A25DE54E6AE5}" type="presOf" srcId="{BE73FC3C-7A7F-43AA-8C87-131782371EA6}" destId="{84992B05-F26C-48A3-A0F7-D4A2938E11C2}" srcOrd="0" destOrd="2" presId="urn:microsoft.com/office/officeart/2005/8/layout/list1"/>
    <dgm:cxn modelId="{09402017-26B8-40BA-8544-F9D4800A9B72}" srcId="{505CE7ED-15B0-4B88-AF82-01A1010E27B9}" destId="{2B42FE2B-F114-4EB2-8F69-C77A09A5C7FF}" srcOrd="0" destOrd="0" parTransId="{B2AD5155-CAE5-4775-904B-4047261CB45F}" sibTransId="{7148ADC9-EA2D-4DE6-96DC-65B54C8B631A}"/>
    <dgm:cxn modelId="{258BE076-2E95-4B73-BD73-BEB1BAAB2380}" srcId="{868990A9-E546-49BB-A36D-C82CE193679F}" destId="{CCFE609B-174E-4162-9F54-F0DA61703468}" srcOrd="2" destOrd="0" parTransId="{D9CDEE94-D572-4A30-A954-D1C21251728E}" sibTransId="{C8DFC251-C2E7-4368-935A-7DA9423AC9BC}"/>
    <dgm:cxn modelId="{F350B61E-B579-4E7F-9C54-509F90EECF47}" type="presOf" srcId="{505CE7ED-15B0-4B88-AF82-01A1010E27B9}" destId="{7E7C836B-D0D6-491B-A1EE-20CAA221B8BC}" srcOrd="0" destOrd="0" presId="urn:microsoft.com/office/officeart/2005/8/layout/list1"/>
    <dgm:cxn modelId="{9BACC43F-A5D4-4E62-A790-61C84A0E24A4}" type="presOf" srcId="{6247BFF5-DE8E-4EC0-80D4-B9CC71486D51}" destId="{75E4AF5E-07F4-4766-A3C8-D470FA0713CF}" srcOrd="0" destOrd="2" presId="urn:microsoft.com/office/officeart/2005/8/layout/list1"/>
    <dgm:cxn modelId="{AEBA91BB-D518-40D6-A772-48E0BE8B3340}" type="presOf" srcId="{7D857970-2C95-4C27-BBB8-8E436E17D90B}" destId="{0ECA0123-1F24-4E95-A4AE-0218A21814CE}" srcOrd="0" destOrd="0" presId="urn:microsoft.com/office/officeart/2005/8/layout/list1"/>
    <dgm:cxn modelId="{4D81A2E8-0AC1-454B-B728-5FC52DA7B574}" type="presOf" srcId="{752DF975-505A-4960-8D7B-EE6F85D9DEC8}" destId="{65C10515-2138-4A00-B5CB-4ED3FDCBE288}" srcOrd="0" destOrd="0" presId="urn:microsoft.com/office/officeart/2005/8/layout/list1"/>
    <dgm:cxn modelId="{E46DF2DE-6401-412C-A626-D404B1F1A127}" srcId="{2B42FE2B-F114-4EB2-8F69-C77A09A5C7FF}" destId="{B56BE9CB-2678-4D10-AC56-9BAC97B6A9FF}" srcOrd="0" destOrd="0" parTransId="{B95758C7-FA43-46CB-A112-3EB30A17694F}" sibTransId="{0EF36B4F-E842-40C1-B293-09EC1CAD0D9A}"/>
    <dgm:cxn modelId="{3C59B3D2-151F-4273-B25A-EAAE917D755D}" type="presOf" srcId="{2B42FE2B-F114-4EB2-8F69-C77A09A5C7FF}" destId="{84992B05-F26C-48A3-A0F7-D4A2938E11C2}" srcOrd="0" destOrd="0" presId="urn:microsoft.com/office/officeart/2005/8/layout/list1"/>
    <dgm:cxn modelId="{6AA4180D-508F-4E81-BFED-5AF6BD706CDC}" type="presOf" srcId="{868990A9-E546-49BB-A36D-C82CE193679F}" destId="{75E4AF5E-07F4-4766-A3C8-D470FA0713CF}" srcOrd="0" destOrd="0" presId="urn:microsoft.com/office/officeart/2005/8/layout/list1"/>
    <dgm:cxn modelId="{E0D4C5A5-7A86-4CCD-86CF-0AFD0574DFBA}" srcId="{2B42FE2B-F114-4EB2-8F69-C77A09A5C7FF}" destId="{BE73FC3C-7A7F-43AA-8C87-131782371EA6}" srcOrd="1" destOrd="0" parTransId="{1596D336-2198-4188-A50B-03FA3F0E603B}" sibTransId="{9D2C2FFB-2702-44B1-AFFD-2FF0DF1316EC}"/>
    <dgm:cxn modelId="{03751B1D-7213-4891-B425-BFBE10E6864B}" type="presOf" srcId="{752DF975-505A-4960-8D7B-EE6F85D9DEC8}" destId="{3A3F9A78-4FB2-498D-B68B-2DADF7AAF24B}" srcOrd="1" destOrd="0" presId="urn:microsoft.com/office/officeart/2005/8/layout/list1"/>
    <dgm:cxn modelId="{29576A37-8F34-4E1E-AAE3-F918D8332590}" type="presOf" srcId="{5CC4D19D-0529-44A8-9CC6-76B16FB84302}" destId="{75E4AF5E-07F4-4766-A3C8-D470FA0713CF}" srcOrd="0" destOrd="4" presId="urn:microsoft.com/office/officeart/2005/8/layout/list1"/>
    <dgm:cxn modelId="{F212D0A6-203E-498E-A025-35A6990DA798}" srcId="{752DF975-505A-4960-8D7B-EE6F85D9DEC8}" destId="{868990A9-E546-49BB-A36D-C82CE193679F}" srcOrd="0" destOrd="0" parTransId="{3E3815B9-221D-478B-9813-418621116A46}" sibTransId="{00970D30-749F-4D03-86C2-1FD84C0A1C8F}"/>
    <dgm:cxn modelId="{7FCB9EAB-1EF3-4DE1-9F65-AB857D0A782B}" type="presOf" srcId="{CCFE609B-174E-4162-9F54-F0DA61703468}" destId="{75E4AF5E-07F4-4766-A3C8-D470FA0713CF}" srcOrd="0" destOrd="3" presId="urn:microsoft.com/office/officeart/2005/8/layout/list1"/>
    <dgm:cxn modelId="{32C796A1-FBA5-409B-9523-36E4E93DC3A9}" srcId="{868990A9-E546-49BB-A36D-C82CE193679F}" destId="{12CCCE9A-DA5F-438E-9792-5BA4745C7D14}" srcOrd="0" destOrd="0" parTransId="{F7F101F2-25B6-4DEA-87C4-97700F844A35}" sibTransId="{942EE4CF-7350-450B-8B39-0C83A963FC25}"/>
    <dgm:cxn modelId="{036B675C-7752-4634-BC33-F968571FE4D5}" type="presParOf" srcId="{0ECA0123-1F24-4E95-A4AE-0218A21814CE}" destId="{1565F473-DE59-4E5C-B117-43995D956369}" srcOrd="0" destOrd="0" presId="urn:microsoft.com/office/officeart/2005/8/layout/list1"/>
    <dgm:cxn modelId="{1E00F082-04A5-449D-B8D5-CE0B76915AAE}" type="presParOf" srcId="{1565F473-DE59-4E5C-B117-43995D956369}" destId="{65C10515-2138-4A00-B5CB-4ED3FDCBE288}" srcOrd="0" destOrd="0" presId="urn:microsoft.com/office/officeart/2005/8/layout/list1"/>
    <dgm:cxn modelId="{B4A28578-3307-4C61-9AFA-1D52EE845E78}" type="presParOf" srcId="{1565F473-DE59-4E5C-B117-43995D956369}" destId="{3A3F9A78-4FB2-498D-B68B-2DADF7AAF24B}" srcOrd="1" destOrd="0" presId="urn:microsoft.com/office/officeart/2005/8/layout/list1"/>
    <dgm:cxn modelId="{2A3EF530-258A-4F05-A592-DBEFD29E35EA}" type="presParOf" srcId="{0ECA0123-1F24-4E95-A4AE-0218A21814CE}" destId="{775BF40D-2A09-47A6-A35B-BC45127EC71C}" srcOrd="1" destOrd="0" presId="urn:microsoft.com/office/officeart/2005/8/layout/list1"/>
    <dgm:cxn modelId="{69E723FE-6544-4131-80F7-8C4749A6D9A3}" type="presParOf" srcId="{0ECA0123-1F24-4E95-A4AE-0218A21814CE}" destId="{75E4AF5E-07F4-4766-A3C8-D470FA0713CF}" srcOrd="2" destOrd="0" presId="urn:microsoft.com/office/officeart/2005/8/layout/list1"/>
    <dgm:cxn modelId="{7B9BC231-96BE-462B-BFD1-9FF616F8DF37}" type="presParOf" srcId="{0ECA0123-1F24-4E95-A4AE-0218A21814CE}" destId="{7128BF36-91EC-45EB-AA1E-4CC9F1F50306}" srcOrd="3" destOrd="0" presId="urn:microsoft.com/office/officeart/2005/8/layout/list1"/>
    <dgm:cxn modelId="{63D5ABCA-F51B-4597-8520-9B5C78BEDD33}" type="presParOf" srcId="{0ECA0123-1F24-4E95-A4AE-0218A21814CE}" destId="{39C80F3C-BEDE-4E69-9206-03BBE9AC11FA}" srcOrd="4" destOrd="0" presId="urn:microsoft.com/office/officeart/2005/8/layout/list1"/>
    <dgm:cxn modelId="{6A0480C8-7843-4B44-B86C-0FE1F93EEF3E}" type="presParOf" srcId="{39C80F3C-BEDE-4E69-9206-03BBE9AC11FA}" destId="{7E7C836B-D0D6-491B-A1EE-20CAA221B8BC}" srcOrd="0" destOrd="0" presId="urn:microsoft.com/office/officeart/2005/8/layout/list1"/>
    <dgm:cxn modelId="{27E5EF11-C41E-4129-BC9B-8236FC5919B6}" type="presParOf" srcId="{39C80F3C-BEDE-4E69-9206-03BBE9AC11FA}" destId="{EB805820-D3C8-4DEE-9B14-B6957392F152}" srcOrd="1" destOrd="0" presId="urn:microsoft.com/office/officeart/2005/8/layout/list1"/>
    <dgm:cxn modelId="{D2B8CB03-558B-4618-B10F-D047E7267B1E}" type="presParOf" srcId="{0ECA0123-1F24-4E95-A4AE-0218A21814CE}" destId="{74AD308C-80EA-4A0C-9293-04C467CFC54D}" srcOrd="5" destOrd="0" presId="urn:microsoft.com/office/officeart/2005/8/layout/list1"/>
    <dgm:cxn modelId="{7DF41EF7-4F3C-4595-B2EE-3A2EC9459A22}" type="presParOf" srcId="{0ECA0123-1F24-4E95-A4AE-0218A21814CE}" destId="{84992B05-F26C-48A3-A0F7-D4A2938E11C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6BD68C-FB6F-42B3-8A22-FDF29D9A8F7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5056EEB4-CAC3-4B13-86C4-9A1FC8144C4B}">
      <dgm:prSet/>
      <dgm:spPr>
        <a:solidFill>
          <a:schemeClr val="accent5">
            <a:lumMod val="75000"/>
          </a:schemeClr>
        </a:solidFill>
      </dgm:spPr>
      <dgm:t>
        <a:bodyPr/>
        <a:lstStyle/>
        <a:p>
          <a:r>
            <a:rPr lang="en-US" dirty="0">
              <a:latin typeface="Times New Roman" panose="02020603050405020304" pitchFamily="18" charset="0"/>
              <a:cs typeface="Times New Roman" panose="02020603050405020304" pitchFamily="18" charset="0"/>
            </a:rPr>
            <a:t>Country</a:t>
          </a:r>
        </a:p>
      </dgm:t>
    </dgm:pt>
    <dgm:pt modelId="{40F20C3C-6549-4EC1-B075-D620BAF2D52E}" type="parTrans" cxnId="{32882F9F-B51A-4004-8718-9CAFCC625D19}">
      <dgm:prSet/>
      <dgm:spPr/>
      <dgm:t>
        <a:bodyPr/>
        <a:lstStyle/>
        <a:p>
          <a:endParaRPr lang="en-US"/>
        </a:p>
      </dgm:t>
    </dgm:pt>
    <dgm:pt modelId="{4585760C-9120-4EB0-87BC-58A9FC13E8B6}" type="sibTrans" cxnId="{32882F9F-B51A-4004-8718-9CAFCC625D19}">
      <dgm:prSet/>
      <dgm:spPr/>
      <dgm:t>
        <a:bodyPr/>
        <a:lstStyle/>
        <a:p>
          <a:endParaRPr lang="en-US"/>
        </a:p>
      </dgm:t>
    </dgm:pt>
    <dgm:pt modelId="{D0A760B9-FD7F-4B87-9EF7-C1F7B285BAFA}">
      <dgm:prSet/>
      <dgm:spPr>
        <a:solidFill>
          <a:schemeClr val="accent5">
            <a:lumMod val="75000"/>
          </a:schemeClr>
        </a:solidFill>
      </dgm:spPr>
      <dgm:t>
        <a:bodyPr/>
        <a:lstStyle/>
        <a:p>
          <a:r>
            <a:rPr lang="en-US">
              <a:latin typeface="Times New Roman" panose="02020603050405020304" pitchFamily="18" charset="0"/>
              <a:cs typeface="Times New Roman" panose="02020603050405020304" pitchFamily="18" charset="0"/>
            </a:rPr>
            <a:t>Uraguay </a:t>
          </a:r>
        </a:p>
      </dgm:t>
    </dgm:pt>
    <dgm:pt modelId="{D086B4A4-CE68-4779-860C-F207DFCA8080}" type="parTrans" cxnId="{48AA7074-7FC3-4765-99E9-0AA2A2E583E6}">
      <dgm:prSet/>
      <dgm:spPr/>
      <dgm:t>
        <a:bodyPr/>
        <a:lstStyle/>
        <a:p>
          <a:endParaRPr lang="en-US"/>
        </a:p>
      </dgm:t>
    </dgm:pt>
    <dgm:pt modelId="{9973346E-BCFA-4E7F-A9BC-8474B840DD3C}" type="sibTrans" cxnId="{48AA7074-7FC3-4765-99E9-0AA2A2E583E6}">
      <dgm:prSet/>
      <dgm:spPr/>
      <dgm:t>
        <a:bodyPr/>
        <a:lstStyle/>
        <a:p>
          <a:endParaRPr lang="en-US"/>
        </a:p>
      </dgm:t>
    </dgm:pt>
    <dgm:pt modelId="{76DE3969-18D6-4DF3-9CC3-B732C3D3D773}">
      <dgm:prSet/>
      <dgm:spPr>
        <a:solidFill>
          <a:schemeClr val="accent5">
            <a:lumMod val="75000"/>
          </a:schemeClr>
        </a:solidFill>
      </dgm:spPr>
      <dgm:t>
        <a:bodyPr/>
        <a:lstStyle/>
        <a:p>
          <a:r>
            <a:rPr lang="en-US" dirty="0">
              <a:latin typeface="Times New Roman" panose="02020603050405020304" pitchFamily="18" charset="0"/>
              <a:cs typeface="Times New Roman" panose="02020603050405020304" pitchFamily="18" charset="0"/>
            </a:rPr>
            <a:t>Incidence reduction with MPOWER increase </a:t>
          </a:r>
        </a:p>
      </dgm:t>
    </dgm:pt>
    <dgm:pt modelId="{C65A8DE4-09EF-4552-83E9-A835F10967E7}" type="parTrans" cxnId="{486D76E0-9865-47E2-8C40-ECCC1112B1F1}">
      <dgm:prSet/>
      <dgm:spPr/>
      <dgm:t>
        <a:bodyPr/>
        <a:lstStyle/>
        <a:p>
          <a:endParaRPr lang="en-US"/>
        </a:p>
      </dgm:t>
    </dgm:pt>
    <dgm:pt modelId="{0A8395A5-D460-4E1A-A37B-BA2206FD9CD2}" type="sibTrans" cxnId="{486D76E0-9865-47E2-8C40-ECCC1112B1F1}">
      <dgm:prSet/>
      <dgm:spPr/>
      <dgm:t>
        <a:bodyPr/>
        <a:lstStyle/>
        <a:p>
          <a:endParaRPr lang="en-US"/>
        </a:p>
      </dgm:t>
    </dgm:pt>
    <dgm:pt modelId="{D63F315E-8769-410F-85FE-B2A94E92B96F}">
      <dgm:prSet/>
      <dgm:spPr>
        <a:solidFill>
          <a:schemeClr val="accent5">
            <a:lumMod val="75000"/>
          </a:schemeClr>
        </a:solidFill>
      </dgm:spPr>
      <dgm:t>
        <a:bodyPr/>
        <a:lstStyle/>
        <a:p>
          <a:r>
            <a:rPr lang="en-US" dirty="0">
              <a:latin typeface="Times New Roman" panose="02020603050405020304" pitchFamily="18" charset="0"/>
              <a:cs typeface="Times New Roman" panose="02020603050405020304" pitchFamily="18" charset="0"/>
            </a:rPr>
            <a:t>Region</a:t>
          </a:r>
        </a:p>
      </dgm:t>
    </dgm:pt>
    <dgm:pt modelId="{02CD17ED-5CA3-42CD-99DE-F5BE19D0ECAC}" type="parTrans" cxnId="{FAE96AA8-1B03-4210-8783-78227E716725}">
      <dgm:prSet/>
      <dgm:spPr/>
      <dgm:t>
        <a:bodyPr/>
        <a:lstStyle/>
        <a:p>
          <a:endParaRPr lang="en-US"/>
        </a:p>
      </dgm:t>
    </dgm:pt>
    <dgm:pt modelId="{185E14EF-B3EF-4D62-8440-98599111DEC5}" type="sibTrans" cxnId="{FAE96AA8-1B03-4210-8783-78227E716725}">
      <dgm:prSet/>
      <dgm:spPr/>
      <dgm:t>
        <a:bodyPr/>
        <a:lstStyle/>
        <a:p>
          <a:endParaRPr lang="en-US"/>
        </a:p>
      </dgm:t>
    </dgm:pt>
    <dgm:pt modelId="{3F0C4ED1-850D-4894-8D8E-7D2754296EAB}">
      <dgm:prSet/>
      <dgm:spPr>
        <a:solidFill>
          <a:schemeClr val="accent5">
            <a:lumMod val="75000"/>
          </a:schemeClr>
        </a:solidFill>
      </dgm:spPr>
      <dgm:t>
        <a:bodyPr/>
        <a:lstStyle/>
        <a:p>
          <a:r>
            <a:rPr lang="en-US" dirty="0">
              <a:latin typeface="Times New Roman" panose="02020603050405020304" pitchFamily="18" charset="0"/>
              <a:cs typeface="Times New Roman" panose="02020603050405020304" pitchFamily="18" charset="0"/>
            </a:rPr>
            <a:t>Eastern Mediterranean</a:t>
          </a:r>
        </a:p>
      </dgm:t>
    </dgm:pt>
    <dgm:pt modelId="{85427334-FA7E-45B1-91FD-63AEDC154AB0}" type="parTrans" cxnId="{9750EEBB-8A9F-42D5-868C-7D2396559EEF}">
      <dgm:prSet/>
      <dgm:spPr/>
      <dgm:t>
        <a:bodyPr/>
        <a:lstStyle/>
        <a:p>
          <a:endParaRPr lang="en-US"/>
        </a:p>
      </dgm:t>
    </dgm:pt>
    <dgm:pt modelId="{F179E12F-667B-4CCD-B3C6-2B392454545E}" type="sibTrans" cxnId="{9750EEBB-8A9F-42D5-868C-7D2396559EEF}">
      <dgm:prSet/>
      <dgm:spPr/>
      <dgm:t>
        <a:bodyPr/>
        <a:lstStyle/>
        <a:p>
          <a:endParaRPr lang="en-US"/>
        </a:p>
      </dgm:t>
    </dgm:pt>
    <dgm:pt modelId="{AB44906A-445B-44F4-9BBC-F3D05527D650}">
      <dgm:prSet/>
      <dgm:spPr>
        <a:solidFill>
          <a:schemeClr val="accent5">
            <a:lumMod val="75000"/>
          </a:schemeClr>
        </a:solidFill>
      </dgm:spPr>
      <dgm:t>
        <a:bodyPr/>
        <a:lstStyle/>
        <a:p>
          <a:r>
            <a:rPr lang="en-US">
              <a:latin typeface="Times New Roman" panose="02020603050405020304" pitchFamily="18" charset="0"/>
              <a:cs typeface="Times New Roman" panose="02020603050405020304" pitchFamily="18" charset="0"/>
            </a:rPr>
            <a:t>Initiative participation increase</a:t>
          </a:r>
        </a:p>
      </dgm:t>
    </dgm:pt>
    <dgm:pt modelId="{FAEEBF19-A79C-4443-952F-9236F618204F}" type="parTrans" cxnId="{610E5B03-F4ED-483D-BC14-709E17C330F0}">
      <dgm:prSet/>
      <dgm:spPr/>
      <dgm:t>
        <a:bodyPr/>
        <a:lstStyle/>
        <a:p>
          <a:endParaRPr lang="en-US"/>
        </a:p>
      </dgm:t>
    </dgm:pt>
    <dgm:pt modelId="{3156C5D0-2B7C-4A5F-877F-5D082DB3BA7D}" type="sibTrans" cxnId="{610E5B03-F4ED-483D-BC14-709E17C330F0}">
      <dgm:prSet/>
      <dgm:spPr/>
      <dgm:t>
        <a:bodyPr/>
        <a:lstStyle/>
        <a:p>
          <a:endParaRPr lang="en-US"/>
        </a:p>
      </dgm:t>
    </dgm:pt>
    <dgm:pt modelId="{8D077FD4-6816-4B79-B355-179DCBD062F9}">
      <dgm:prSet/>
      <dgm:spPr>
        <a:solidFill>
          <a:schemeClr val="accent5">
            <a:lumMod val="75000"/>
          </a:schemeClr>
        </a:solidFill>
      </dgm:spPr>
      <dgm:t>
        <a:bodyPr/>
        <a:lstStyle/>
        <a:p>
          <a:r>
            <a:rPr lang="en-US">
              <a:latin typeface="Times New Roman" panose="02020603050405020304" pitchFamily="18" charset="0"/>
              <a:cs typeface="Times New Roman" panose="02020603050405020304" pitchFamily="18" charset="0"/>
            </a:rPr>
            <a:t>Europe</a:t>
          </a:r>
        </a:p>
      </dgm:t>
    </dgm:pt>
    <dgm:pt modelId="{04C481F5-02D7-4942-8050-3C687FED32EC}" type="parTrans" cxnId="{5C22DDBA-6689-45BF-98C6-6B7616D8EEDA}">
      <dgm:prSet/>
      <dgm:spPr/>
      <dgm:t>
        <a:bodyPr/>
        <a:lstStyle/>
        <a:p>
          <a:endParaRPr lang="en-US"/>
        </a:p>
      </dgm:t>
    </dgm:pt>
    <dgm:pt modelId="{0E96ABCB-5321-4568-826F-11C2DD4117C5}" type="sibTrans" cxnId="{5C22DDBA-6689-45BF-98C6-6B7616D8EEDA}">
      <dgm:prSet/>
      <dgm:spPr/>
      <dgm:t>
        <a:bodyPr/>
        <a:lstStyle/>
        <a:p>
          <a:endParaRPr lang="en-US"/>
        </a:p>
      </dgm:t>
    </dgm:pt>
    <dgm:pt modelId="{25C7BAA9-1DE5-4A07-A8C6-6850BA8A686E}">
      <dgm:prSet/>
      <dgm:spPr>
        <a:solidFill>
          <a:schemeClr val="accent5">
            <a:lumMod val="75000"/>
          </a:schemeClr>
        </a:solidFill>
      </dgm:spPr>
      <dgm:t>
        <a:bodyPr/>
        <a:lstStyle/>
        <a:p>
          <a:r>
            <a:rPr lang="en-US" dirty="0">
              <a:latin typeface="Times New Roman" panose="02020603050405020304" pitchFamily="18" charset="0"/>
              <a:cs typeface="Times New Roman" panose="02020603050405020304" pitchFamily="18" charset="0"/>
            </a:rPr>
            <a:t>Incidence reduction, with different incidence data</a:t>
          </a:r>
        </a:p>
      </dgm:t>
    </dgm:pt>
    <dgm:pt modelId="{34059EF7-2CED-43A7-8637-3FB8C97E7365}" type="parTrans" cxnId="{F8E7532C-1ED6-4F1C-A133-30A35006DBD7}">
      <dgm:prSet/>
      <dgm:spPr/>
      <dgm:t>
        <a:bodyPr/>
        <a:lstStyle/>
        <a:p>
          <a:endParaRPr lang="en-US"/>
        </a:p>
      </dgm:t>
    </dgm:pt>
    <dgm:pt modelId="{BECFA5AD-E4E0-4442-BF1A-CE0D2EB8ABA5}" type="sibTrans" cxnId="{F8E7532C-1ED6-4F1C-A133-30A35006DBD7}">
      <dgm:prSet/>
      <dgm:spPr/>
      <dgm:t>
        <a:bodyPr/>
        <a:lstStyle/>
        <a:p>
          <a:endParaRPr lang="en-US"/>
        </a:p>
      </dgm:t>
    </dgm:pt>
    <dgm:pt modelId="{218513DB-FE04-478A-8F6F-1C4261EF8A07}">
      <dgm:prSet/>
      <dgm:spPr>
        <a:solidFill>
          <a:schemeClr val="accent5">
            <a:lumMod val="75000"/>
          </a:schemeClr>
        </a:solidFill>
      </dgm:spPr>
      <dgm:t>
        <a:bodyPr/>
        <a:lstStyle/>
        <a:p>
          <a:r>
            <a:rPr lang="en-US" dirty="0">
              <a:latin typeface="Times New Roman" panose="02020603050405020304" pitchFamily="18" charset="0"/>
              <a:cs typeface="Times New Roman" panose="02020603050405020304" pitchFamily="18" charset="0"/>
            </a:rPr>
            <a:t>Global</a:t>
          </a:r>
        </a:p>
      </dgm:t>
    </dgm:pt>
    <dgm:pt modelId="{CBFF4009-5ED1-4C8A-A897-CE7485512000}" type="parTrans" cxnId="{3AC0A5CB-7A5E-4DB6-A7B8-15FB53F3F65E}">
      <dgm:prSet/>
      <dgm:spPr/>
      <dgm:t>
        <a:bodyPr/>
        <a:lstStyle/>
        <a:p>
          <a:endParaRPr lang="en-US"/>
        </a:p>
      </dgm:t>
    </dgm:pt>
    <dgm:pt modelId="{12641B75-DDF3-4CD6-BE02-D5CEC6B508F4}" type="sibTrans" cxnId="{3AC0A5CB-7A5E-4DB6-A7B8-15FB53F3F65E}">
      <dgm:prSet/>
      <dgm:spPr/>
      <dgm:t>
        <a:bodyPr/>
        <a:lstStyle/>
        <a:p>
          <a:endParaRPr lang="en-US"/>
        </a:p>
      </dgm:t>
    </dgm:pt>
    <dgm:pt modelId="{60956BBF-345A-46EF-9A49-CF45C577CCB7}">
      <dgm:prSet/>
      <dgm:spPr>
        <a:solidFill>
          <a:schemeClr val="accent5">
            <a:lumMod val="75000"/>
          </a:schemeClr>
        </a:solidFill>
      </dgm:spPr>
      <dgm:t>
        <a:bodyPr/>
        <a:lstStyle/>
        <a:p>
          <a:r>
            <a:rPr lang="en-US" dirty="0">
              <a:latin typeface="Times New Roman" panose="02020603050405020304" pitchFamily="18" charset="0"/>
              <a:cs typeface="Times New Roman" panose="02020603050405020304" pitchFamily="18" charset="0"/>
            </a:rPr>
            <a:t>Reduction in smoking attributable deaths</a:t>
          </a:r>
        </a:p>
      </dgm:t>
    </dgm:pt>
    <dgm:pt modelId="{C716D2BB-F68B-4A65-AA95-589CEC383007}" type="parTrans" cxnId="{BE254F7E-2C54-4195-BD1F-543027B7C580}">
      <dgm:prSet/>
      <dgm:spPr/>
      <dgm:t>
        <a:bodyPr/>
        <a:lstStyle/>
        <a:p>
          <a:endParaRPr lang="en-US"/>
        </a:p>
      </dgm:t>
    </dgm:pt>
    <dgm:pt modelId="{139665B1-495D-407F-934C-974A0C71E6CA}" type="sibTrans" cxnId="{BE254F7E-2C54-4195-BD1F-543027B7C580}">
      <dgm:prSet/>
      <dgm:spPr/>
      <dgm:t>
        <a:bodyPr/>
        <a:lstStyle/>
        <a:p>
          <a:endParaRPr lang="en-US"/>
        </a:p>
      </dgm:t>
    </dgm:pt>
    <dgm:pt modelId="{6954B2E5-7216-4917-84F3-0D3E3C5B1D65}" type="pres">
      <dgm:prSet presAssocID="{2D6BD68C-FB6F-42B3-8A22-FDF29D9A8F75}" presName="CompostProcess" presStyleCnt="0">
        <dgm:presLayoutVars>
          <dgm:dir/>
          <dgm:resizeHandles val="exact"/>
        </dgm:presLayoutVars>
      </dgm:prSet>
      <dgm:spPr/>
      <dgm:t>
        <a:bodyPr/>
        <a:lstStyle/>
        <a:p>
          <a:endParaRPr lang="en-US"/>
        </a:p>
      </dgm:t>
    </dgm:pt>
    <dgm:pt modelId="{42946F6E-8470-4F74-9C67-A021DB7BED41}" type="pres">
      <dgm:prSet presAssocID="{2D6BD68C-FB6F-42B3-8A22-FDF29D9A8F75}" presName="arrow" presStyleLbl="bgShp" presStyleIdx="0" presStyleCnt="1"/>
      <dgm:spPr/>
    </dgm:pt>
    <dgm:pt modelId="{CFD07518-DEDF-4A22-9C51-C90B1858914C}" type="pres">
      <dgm:prSet presAssocID="{2D6BD68C-FB6F-42B3-8A22-FDF29D9A8F75}" presName="linearProcess" presStyleCnt="0"/>
      <dgm:spPr/>
    </dgm:pt>
    <dgm:pt modelId="{D13FAEEF-EFF5-47AF-9E3C-835DD04CCBCB}" type="pres">
      <dgm:prSet presAssocID="{5056EEB4-CAC3-4B13-86C4-9A1FC8144C4B}" presName="textNode" presStyleLbl="node1" presStyleIdx="0" presStyleCnt="3">
        <dgm:presLayoutVars>
          <dgm:bulletEnabled val="1"/>
        </dgm:presLayoutVars>
      </dgm:prSet>
      <dgm:spPr/>
      <dgm:t>
        <a:bodyPr/>
        <a:lstStyle/>
        <a:p>
          <a:endParaRPr lang="en-US"/>
        </a:p>
      </dgm:t>
    </dgm:pt>
    <dgm:pt modelId="{54C8FA84-39F2-4DCB-B4DC-AFA2A60A2560}" type="pres">
      <dgm:prSet presAssocID="{4585760C-9120-4EB0-87BC-58A9FC13E8B6}" presName="sibTrans" presStyleCnt="0"/>
      <dgm:spPr/>
    </dgm:pt>
    <dgm:pt modelId="{E262F502-3689-46C1-B08E-F3270B662491}" type="pres">
      <dgm:prSet presAssocID="{D63F315E-8769-410F-85FE-B2A94E92B96F}" presName="textNode" presStyleLbl="node1" presStyleIdx="1" presStyleCnt="3">
        <dgm:presLayoutVars>
          <dgm:bulletEnabled val="1"/>
        </dgm:presLayoutVars>
      </dgm:prSet>
      <dgm:spPr/>
      <dgm:t>
        <a:bodyPr/>
        <a:lstStyle/>
        <a:p>
          <a:endParaRPr lang="en-US"/>
        </a:p>
      </dgm:t>
    </dgm:pt>
    <dgm:pt modelId="{F90B980C-7C49-4870-B0DE-AFE59E26A7A8}" type="pres">
      <dgm:prSet presAssocID="{185E14EF-B3EF-4D62-8440-98599111DEC5}" presName="sibTrans" presStyleCnt="0"/>
      <dgm:spPr/>
    </dgm:pt>
    <dgm:pt modelId="{1AF68B5E-2CAF-4018-BEA9-76D79B09C05D}" type="pres">
      <dgm:prSet presAssocID="{218513DB-FE04-478A-8F6F-1C4261EF8A07}" presName="textNode" presStyleLbl="node1" presStyleIdx="2" presStyleCnt="3">
        <dgm:presLayoutVars>
          <dgm:bulletEnabled val="1"/>
        </dgm:presLayoutVars>
      </dgm:prSet>
      <dgm:spPr/>
      <dgm:t>
        <a:bodyPr/>
        <a:lstStyle/>
        <a:p>
          <a:endParaRPr lang="en-US"/>
        </a:p>
      </dgm:t>
    </dgm:pt>
  </dgm:ptLst>
  <dgm:cxnLst>
    <dgm:cxn modelId="{5C22DDBA-6689-45BF-98C6-6B7616D8EEDA}" srcId="{D63F315E-8769-410F-85FE-B2A94E92B96F}" destId="{8D077FD4-6816-4B79-B355-179DCBD062F9}" srcOrd="1" destOrd="0" parTransId="{04C481F5-02D7-4942-8050-3C687FED32EC}" sibTransId="{0E96ABCB-5321-4568-826F-11C2DD4117C5}"/>
    <dgm:cxn modelId="{923C7FF0-7166-4C62-9DEE-BF706EBBD4F8}" type="presOf" srcId="{3F0C4ED1-850D-4894-8D8E-7D2754296EAB}" destId="{E262F502-3689-46C1-B08E-F3270B662491}" srcOrd="0" destOrd="1" presId="urn:microsoft.com/office/officeart/2005/8/layout/hProcess9"/>
    <dgm:cxn modelId="{610E5B03-F4ED-483D-BC14-709E17C330F0}" srcId="{3F0C4ED1-850D-4894-8D8E-7D2754296EAB}" destId="{AB44906A-445B-44F4-9BBC-F3D05527D650}" srcOrd="0" destOrd="0" parTransId="{FAEEBF19-A79C-4443-952F-9236F618204F}" sibTransId="{3156C5D0-2B7C-4A5F-877F-5D082DB3BA7D}"/>
    <dgm:cxn modelId="{3AC0A5CB-7A5E-4DB6-A7B8-15FB53F3F65E}" srcId="{2D6BD68C-FB6F-42B3-8A22-FDF29D9A8F75}" destId="{218513DB-FE04-478A-8F6F-1C4261EF8A07}" srcOrd="2" destOrd="0" parTransId="{CBFF4009-5ED1-4C8A-A897-CE7485512000}" sibTransId="{12641B75-DDF3-4CD6-BE02-D5CEC6B508F4}"/>
    <dgm:cxn modelId="{FAE96AA8-1B03-4210-8783-78227E716725}" srcId="{2D6BD68C-FB6F-42B3-8A22-FDF29D9A8F75}" destId="{D63F315E-8769-410F-85FE-B2A94E92B96F}" srcOrd="1" destOrd="0" parTransId="{02CD17ED-5CA3-42CD-99DE-F5BE19D0ECAC}" sibTransId="{185E14EF-B3EF-4D62-8440-98599111DEC5}"/>
    <dgm:cxn modelId="{4B24F209-C60E-4216-B1D5-1ADD42C15167}" type="presOf" srcId="{D0A760B9-FD7F-4B87-9EF7-C1F7B285BAFA}" destId="{D13FAEEF-EFF5-47AF-9E3C-835DD04CCBCB}" srcOrd="0" destOrd="1" presId="urn:microsoft.com/office/officeart/2005/8/layout/hProcess9"/>
    <dgm:cxn modelId="{BE254F7E-2C54-4195-BD1F-543027B7C580}" srcId="{218513DB-FE04-478A-8F6F-1C4261EF8A07}" destId="{60956BBF-345A-46EF-9A49-CF45C577CCB7}" srcOrd="0" destOrd="0" parTransId="{C716D2BB-F68B-4A65-AA95-589CEC383007}" sibTransId="{139665B1-495D-407F-934C-974A0C71E6CA}"/>
    <dgm:cxn modelId="{70AD6B5A-E53E-468E-893C-96F2B0BF0396}" type="presOf" srcId="{5056EEB4-CAC3-4B13-86C4-9A1FC8144C4B}" destId="{D13FAEEF-EFF5-47AF-9E3C-835DD04CCBCB}" srcOrd="0" destOrd="0" presId="urn:microsoft.com/office/officeart/2005/8/layout/hProcess9"/>
    <dgm:cxn modelId="{486D76E0-9865-47E2-8C40-ECCC1112B1F1}" srcId="{D0A760B9-FD7F-4B87-9EF7-C1F7B285BAFA}" destId="{76DE3969-18D6-4DF3-9CC3-B732C3D3D773}" srcOrd="0" destOrd="0" parTransId="{C65A8DE4-09EF-4552-83E9-A835F10967E7}" sibTransId="{0A8395A5-D460-4E1A-A37B-BA2206FD9CD2}"/>
    <dgm:cxn modelId="{EBE78B8A-921B-479D-A8A7-D1DB71502F03}" type="presOf" srcId="{AB44906A-445B-44F4-9BBC-F3D05527D650}" destId="{E262F502-3689-46C1-B08E-F3270B662491}" srcOrd="0" destOrd="2" presId="urn:microsoft.com/office/officeart/2005/8/layout/hProcess9"/>
    <dgm:cxn modelId="{F8E7532C-1ED6-4F1C-A133-30A35006DBD7}" srcId="{8D077FD4-6816-4B79-B355-179DCBD062F9}" destId="{25C7BAA9-1DE5-4A07-A8C6-6850BA8A686E}" srcOrd="0" destOrd="0" parTransId="{34059EF7-2CED-43A7-8637-3FB8C97E7365}" sibTransId="{BECFA5AD-E4E0-4442-BF1A-CE0D2EB8ABA5}"/>
    <dgm:cxn modelId="{EB06AC4A-8584-45C4-9AE3-89009C013E3A}" type="presOf" srcId="{60956BBF-345A-46EF-9A49-CF45C577CCB7}" destId="{1AF68B5E-2CAF-4018-BEA9-76D79B09C05D}" srcOrd="0" destOrd="1" presId="urn:microsoft.com/office/officeart/2005/8/layout/hProcess9"/>
    <dgm:cxn modelId="{633FD4AE-E9B1-41B7-A7B3-20B1C54C0A8E}" type="presOf" srcId="{218513DB-FE04-478A-8F6F-1C4261EF8A07}" destId="{1AF68B5E-2CAF-4018-BEA9-76D79B09C05D}" srcOrd="0" destOrd="0" presId="urn:microsoft.com/office/officeart/2005/8/layout/hProcess9"/>
    <dgm:cxn modelId="{9750EEBB-8A9F-42D5-868C-7D2396559EEF}" srcId="{D63F315E-8769-410F-85FE-B2A94E92B96F}" destId="{3F0C4ED1-850D-4894-8D8E-7D2754296EAB}" srcOrd="0" destOrd="0" parTransId="{85427334-FA7E-45B1-91FD-63AEDC154AB0}" sibTransId="{F179E12F-667B-4CCD-B3C6-2B392454545E}"/>
    <dgm:cxn modelId="{02286E93-7591-4952-9158-4E3C4FD4186A}" type="presOf" srcId="{2D6BD68C-FB6F-42B3-8A22-FDF29D9A8F75}" destId="{6954B2E5-7216-4917-84F3-0D3E3C5B1D65}" srcOrd="0" destOrd="0" presId="urn:microsoft.com/office/officeart/2005/8/layout/hProcess9"/>
    <dgm:cxn modelId="{25D514F4-E930-4444-A901-A9908C19AC33}" type="presOf" srcId="{25C7BAA9-1DE5-4A07-A8C6-6850BA8A686E}" destId="{E262F502-3689-46C1-B08E-F3270B662491}" srcOrd="0" destOrd="4" presId="urn:microsoft.com/office/officeart/2005/8/layout/hProcess9"/>
    <dgm:cxn modelId="{6C353EFA-7FAB-44C4-BEBE-83DA1551ED15}" type="presOf" srcId="{D63F315E-8769-410F-85FE-B2A94E92B96F}" destId="{E262F502-3689-46C1-B08E-F3270B662491}" srcOrd="0" destOrd="0" presId="urn:microsoft.com/office/officeart/2005/8/layout/hProcess9"/>
    <dgm:cxn modelId="{AC833403-D5B4-4FB4-BA9C-A61CEC4AA18B}" type="presOf" srcId="{76DE3969-18D6-4DF3-9CC3-B732C3D3D773}" destId="{D13FAEEF-EFF5-47AF-9E3C-835DD04CCBCB}" srcOrd="0" destOrd="2" presId="urn:microsoft.com/office/officeart/2005/8/layout/hProcess9"/>
    <dgm:cxn modelId="{32882F9F-B51A-4004-8718-9CAFCC625D19}" srcId="{2D6BD68C-FB6F-42B3-8A22-FDF29D9A8F75}" destId="{5056EEB4-CAC3-4B13-86C4-9A1FC8144C4B}" srcOrd="0" destOrd="0" parTransId="{40F20C3C-6549-4EC1-B075-D620BAF2D52E}" sibTransId="{4585760C-9120-4EB0-87BC-58A9FC13E8B6}"/>
    <dgm:cxn modelId="{4BF506BB-0788-4745-9F70-A1B60A291163}" type="presOf" srcId="{8D077FD4-6816-4B79-B355-179DCBD062F9}" destId="{E262F502-3689-46C1-B08E-F3270B662491}" srcOrd="0" destOrd="3" presId="urn:microsoft.com/office/officeart/2005/8/layout/hProcess9"/>
    <dgm:cxn modelId="{48AA7074-7FC3-4765-99E9-0AA2A2E583E6}" srcId="{5056EEB4-CAC3-4B13-86C4-9A1FC8144C4B}" destId="{D0A760B9-FD7F-4B87-9EF7-C1F7B285BAFA}" srcOrd="0" destOrd="0" parTransId="{D086B4A4-CE68-4779-860C-F207DFCA8080}" sibTransId="{9973346E-BCFA-4E7F-A9BC-8474B840DD3C}"/>
    <dgm:cxn modelId="{E00A1289-98E1-49DB-AF4F-37DC6AE0B02D}" type="presParOf" srcId="{6954B2E5-7216-4917-84F3-0D3E3C5B1D65}" destId="{42946F6E-8470-4F74-9C67-A021DB7BED41}" srcOrd="0" destOrd="0" presId="urn:microsoft.com/office/officeart/2005/8/layout/hProcess9"/>
    <dgm:cxn modelId="{9EEA780E-6DB6-4059-8803-02A302B37A89}" type="presParOf" srcId="{6954B2E5-7216-4917-84F3-0D3E3C5B1D65}" destId="{CFD07518-DEDF-4A22-9C51-C90B1858914C}" srcOrd="1" destOrd="0" presId="urn:microsoft.com/office/officeart/2005/8/layout/hProcess9"/>
    <dgm:cxn modelId="{B40F6099-3CF7-46FC-AD0B-F6A85F9E4BAC}" type="presParOf" srcId="{CFD07518-DEDF-4A22-9C51-C90B1858914C}" destId="{D13FAEEF-EFF5-47AF-9E3C-835DD04CCBCB}" srcOrd="0" destOrd="0" presId="urn:microsoft.com/office/officeart/2005/8/layout/hProcess9"/>
    <dgm:cxn modelId="{F5DFC552-5840-4957-B27F-8D374C71600E}" type="presParOf" srcId="{CFD07518-DEDF-4A22-9C51-C90B1858914C}" destId="{54C8FA84-39F2-4DCB-B4DC-AFA2A60A2560}" srcOrd="1" destOrd="0" presId="urn:microsoft.com/office/officeart/2005/8/layout/hProcess9"/>
    <dgm:cxn modelId="{4B1320B2-1CBD-4672-BA39-0E304CE90ACA}" type="presParOf" srcId="{CFD07518-DEDF-4A22-9C51-C90B1858914C}" destId="{E262F502-3689-46C1-B08E-F3270B662491}" srcOrd="2" destOrd="0" presId="urn:microsoft.com/office/officeart/2005/8/layout/hProcess9"/>
    <dgm:cxn modelId="{0D1CE966-AFFA-465B-8ED7-357561767F16}" type="presParOf" srcId="{CFD07518-DEDF-4A22-9C51-C90B1858914C}" destId="{F90B980C-7C49-4870-B0DE-AFE59E26A7A8}" srcOrd="3" destOrd="0" presId="urn:microsoft.com/office/officeart/2005/8/layout/hProcess9"/>
    <dgm:cxn modelId="{CD085AF8-F190-463C-9859-4BB1FDB6BF72}" type="presParOf" srcId="{CFD07518-DEDF-4A22-9C51-C90B1858914C}" destId="{1AF68B5E-2CAF-4018-BEA9-76D79B09C05D}"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1FDF47-D3D9-46C3-9226-7F66DE99049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4478637D-DEFD-40D0-A634-B8FBA79F41B8}">
      <dgm:prSet/>
      <dgm:spPr>
        <a:solidFill>
          <a:srgbClr val="2B0E6C"/>
        </a:solidFill>
        <a:ln>
          <a:solidFill>
            <a:srgbClr val="2B0E6C"/>
          </a:solidFill>
        </a:ln>
      </dgm:spPr>
      <dgm:t>
        <a:bodyPr/>
        <a:lstStyle/>
        <a:p>
          <a:r>
            <a:rPr lang="en-US" dirty="0">
              <a:latin typeface="Times New Roman" panose="02020603050405020304" pitchFamily="18" charset="0"/>
              <a:cs typeface="Times New Roman" panose="02020603050405020304" pitchFamily="18" charset="0"/>
            </a:rPr>
            <a:t>Methodology</a:t>
          </a:r>
        </a:p>
      </dgm:t>
    </dgm:pt>
    <dgm:pt modelId="{67D562A5-9D2A-460E-90F1-52458E9708E0}" type="parTrans" cxnId="{E2CD60BC-BCBA-4D12-A3E0-3C5D8ED128A0}">
      <dgm:prSet/>
      <dgm:spPr/>
      <dgm:t>
        <a:bodyPr/>
        <a:lstStyle/>
        <a:p>
          <a:endParaRPr lang="en-US"/>
        </a:p>
      </dgm:t>
    </dgm:pt>
    <dgm:pt modelId="{97FECE81-BEC6-42E1-BBAC-94BF2812E332}" type="sibTrans" cxnId="{E2CD60BC-BCBA-4D12-A3E0-3C5D8ED128A0}">
      <dgm:prSet/>
      <dgm:spPr/>
      <dgm:t>
        <a:bodyPr/>
        <a:lstStyle/>
        <a:p>
          <a:endParaRPr lang="en-US"/>
        </a:p>
      </dgm:t>
    </dgm:pt>
    <dgm:pt modelId="{FB95DCE9-09D9-4AF4-82C0-D0CA6AED6718}">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Empirical epistemology</a:t>
          </a:r>
        </a:p>
      </dgm:t>
    </dgm:pt>
    <dgm:pt modelId="{9F81464F-B233-44AF-9BC6-428AA7FA052C}" type="parTrans" cxnId="{09FFC99C-7379-41F3-B1BA-9AF0E6702C1C}">
      <dgm:prSet/>
      <dgm:spPr/>
      <dgm:t>
        <a:bodyPr/>
        <a:lstStyle/>
        <a:p>
          <a:endParaRPr lang="en-US"/>
        </a:p>
      </dgm:t>
    </dgm:pt>
    <dgm:pt modelId="{4830801D-4A2F-458F-B70F-95098D05D99D}" type="sibTrans" cxnId="{09FFC99C-7379-41F3-B1BA-9AF0E6702C1C}">
      <dgm:prSet/>
      <dgm:spPr/>
      <dgm:t>
        <a:bodyPr/>
        <a:lstStyle/>
        <a:p>
          <a:endParaRPr lang="en-US"/>
        </a:p>
      </dgm:t>
    </dgm:pt>
    <dgm:pt modelId="{8168C951-ADCF-4611-A67F-D766BBB9441D}">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Positivist</a:t>
          </a:r>
        </a:p>
      </dgm:t>
    </dgm:pt>
    <dgm:pt modelId="{F4B92AF3-AC65-4BEE-BA56-A1F61DEA4C48}" type="parTrans" cxnId="{B6F18CB8-973B-424D-BFAC-4132013B4860}">
      <dgm:prSet/>
      <dgm:spPr>
        <a:ln>
          <a:solidFill>
            <a:srgbClr val="2B0E6C"/>
          </a:solidFill>
        </a:ln>
      </dgm:spPr>
      <dgm:t>
        <a:bodyPr/>
        <a:lstStyle/>
        <a:p>
          <a:endParaRPr lang="en-US"/>
        </a:p>
      </dgm:t>
    </dgm:pt>
    <dgm:pt modelId="{A392D6FB-08AE-4A6A-8CED-3BDEB9444E89}" type="sibTrans" cxnId="{B6F18CB8-973B-424D-BFAC-4132013B4860}">
      <dgm:prSet/>
      <dgm:spPr/>
      <dgm:t>
        <a:bodyPr/>
        <a:lstStyle/>
        <a:p>
          <a:endParaRPr lang="en-US"/>
        </a:p>
      </dgm:t>
    </dgm:pt>
    <dgm:pt modelId="{F4D83F86-443E-4236-8542-07E21F670A27}">
      <dgm:prSet/>
      <dgm:spPr>
        <a:solidFill>
          <a:srgbClr val="2B0E6C"/>
        </a:solidFill>
        <a:ln>
          <a:solidFill>
            <a:srgbClr val="2B0E6C"/>
          </a:solidFill>
        </a:ln>
      </dgm:spPr>
      <dgm:t>
        <a:bodyPr/>
        <a:lstStyle/>
        <a:p>
          <a:r>
            <a:rPr lang="en-US" dirty="0">
              <a:latin typeface="Times New Roman" panose="02020603050405020304" pitchFamily="18" charset="0"/>
              <a:cs typeface="Times New Roman" panose="02020603050405020304" pitchFamily="18" charset="0"/>
            </a:rPr>
            <a:t>Methods</a:t>
          </a:r>
        </a:p>
      </dgm:t>
    </dgm:pt>
    <dgm:pt modelId="{681219B4-8B23-4FFB-AF07-AD3B06362F98}" type="parTrans" cxnId="{BFA49D5F-85E1-4B5C-95B4-9C52262FF1C1}">
      <dgm:prSet/>
      <dgm:spPr/>
      <dgm:t>
        <a:bodyPr/>
        <a:lstStyle/>
        <a:p>
          <a:endParaRPr lang="en-US"/>
        </a:p>
      </dgm:t>
    </dgm:pt>
    <dgm:pt modelId="{35B1D461-96A4-4C13-8022-5CBFC05BA882}" type="sibTrans" cxnId="{BFA49D5F-85E1-4B5C-95B4-9C52262FF1C1}">
      <dgm:prSet/>
      <dgm:spPr/>
      <dgm:t>
        <a:bodyPr/>
        <a:lstStyle/>
        <a:p>
          <a:endParaRPr lang="en-US"/>
        </a:p>
      </dgm:t>
    </dgm:pt>
    <dgm:pt modelId="{93325D4A-5F32-447A-A355-DB4963BE220B}">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SAS</a:t>
          </a:r>
        </a:p>
      </dgm:t>
    </dgm:pt>
    <dgm:pt modelId="{32CB5E98-083A-4C8A-87EE-7A4BB4B60A78}" type="parTrans" cxnId="{CBD29CFF-9370-4531-8EC3-CF7C940A258F}">
      <dgm:prSet/>
      <dgm:spPr/>
      <dgm:t>
        <a:bodyPr/>
        <a:lstStyle/>
        <a:p>
          <a:endParaRPr lang="en-US"/>
        </a:p>
      </dgm:t>
    </dgm:pt>
    <dgm:pt modelId="{87DE9A2B-D594-42EF-AB33-400B40D8DDAF}" type="sibTrans" cxnId="{CBD29CFF-9370-4531-8EC3-CF7C940A258F}">
      <dgm:prSet/>
      <dgm:spPr/>
      <dgm:t>
        <a:bodyPr/>
        <a:lstStyle/>
        <a:p>
          <a:endParaRPr lang="en-US"/>
        </a:p>
      </dgm:t>
    </dgm:pt>
    <dgm:pt modelId="{C3C5F3BD-2E9F-4C82-9322-28E10E7C133A}">
      <dgm:prSet/>
      <dgm:spPr>
        <a:ln>
          <a:solidFill>
            <a:srgbClr val="2B0E6C"/>
          </a:solidFill>
        </a:ln>
      </dgm:spPr>
      <dgm:t>
        <a:bodyPr/>
        <a:lstStyle/>
        <a:p>
          <a:r>
            <a:rPr lang="en-US">
              <a:latin typeface="Times New Roman" panose="02020603050405020304" pitchFamily="18" charset="0"/>
              <a:cs typeface="Times New Roman" panose="02020603050405020304" pitchFamily="18" charset="0"/>
            </a:rPr>
            <a:t>Description</a:t>
          </a:r>
        </a:p>
      </dgm:t>
    </dgm:pt>
    <dgm:pt modelId="{9A5F5750-6999-48C3-964C-D4817F7C7C12}" type="parTrans" cxnId="{9809F4FB-2735-42DA-A7CE-3BF1D38A6DB7}">
      <dgm:prSet/>
      <dgm:spPr/>
      <dgm:t>
        <a:bodyPr/>
        <a:lstStyle/>
        <a:p>
          <a:endParaRPr lang="en-US"/>
        </a:p>
      </dgm:t>
    </dgm:pt>
    <dgm:pt modelId="{F54DDF4C-2926-4A84-9A45-730C8ACF3D7C}" type="sibTrans" cxnId="{9809F4FB-2735-42DA-A7CE-3BF1D38A6DB7}">
      <dgm:prSet/>
      <dgm:spPr/>
      <dgm:t>
        <a:bodyPr/>
        <a:lstStyle/>
        <a:p>
          <a:endParaRPr lang="en-US"/>
        </a:p>
      </dgm:t>
    </dgm:pt>
    <dgm:pt modelId="{21F4F076-1BAC-4C58-AC61-532F8822F2E8}">
      <dgm:prSet/>
      <dgm:spPr>
        <a:ln>
          <a:solidFill>
            <a:srgbClr val="2B0E6C"/>
          </a:solidFill>
        </a:ln>
      </dgm:spPr>
      <dgm:t>
        <a:bodyPr/>
        <a:lstStyle/>
        <a:p>
          <a:r>
            <a:rPr lang="en-US">
              <a:latin typeface="Times New Roman" panose="02020603050405020304" pitchFamily="18" charset="0"/>
              <a:cs typeface="Times New Roman" panose="02020603050405020304" pitchFamily="18" charset="0"/>
            </a:rPr>
            <a:t>Prediction</a:t>
          </a:r>
        </a:p>
      </dgm:t>
    </dgm:pt>
    <dgm:pt modelId="{503EADF7-3C5E-4954-B015-D9CF8805C5F6}" type="parTrans" cxnId="{E420DAE8-8E84-474A-8A24-4D9A3ACF7B6B}">
      <dgm:prSet/>
      <dgm:spPr/>
      <dgm:t>
        <a:bodyPr/>
        <a:lstStyle/>
        <a:p>
          <a:endParaRPr lang="en-US"/>
        </a:p>
      </dgm:t>
    </dgm:pt>
    <dgm:pt modelId="{B9DE3C68-5552-4AD4-A761-9A69E2FF8F48}" type="sibTrans" cxnId="{E420DAE8-8E84-474A-8A24-4D9A3ACF7B6B}">
      <dgm:prSet/>
      <dgm:spPr/>
      <dgm:t>
        <a:bodyPr/>
        <a:lstStyle/>
        <a:p>
          <a:endParaRPr lang="en-US"/>
        </a:p>
      </dgm:t>
    </dgm:pt>
    <dgm:pt modelId="{9B5C25F8-F688-422C-ACDA-CF65E41A6334}">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Prescription</a:t>
          </a:r>
        </a:p>
      </dgm:t>
    </dgm:pt>
    <dgm:pt modelId="{3DA650AB-8B47-4B45-888B-0C680DDB1E86}" type="parTrans" cxnId="{315238C3-583F-41D6-A57D-1A2CCB0F46F5}">
      <dgm:prSet/>
      <dgm:spPr/>
      <dgm:t>
        <a:bodyPr/>
        <a:lstStyle/>
        <a:p>
          <a:endParaRPr lang="en-US"/>
        </a:p>
      </dgm:t>
    </dgm:pt>
    <dgm:pt modelId="{480DE9EB-6B9C-45D3-A935-58192BCF4622}" type="sibTrans" cxnId="{315238C3-583F-41D6-A57D-1A2CCB0F46F5}">
      <dgm:prSet/>
      <dgm:spPr/>
      <dgm:t>
        <a:bodyPr/>
        <a:lstStyle/>
        <a:p>
          <a:endParaRPr lang="en-US"/>
        </a:p>
      </dgm:t>
    </dgm:pt>
    <dgm:pt modelId="{5FFF128A-5FDD-4976-B60D-B423B3ED1D6E}">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Tableau</a:t>
          </a:r>
        </a:p>
      </dgm:t>
    </dgm:pt>
    <dgm:pt modelId="{8578A343-2CC4-4E49-8F97-4A6B4C9898F8}" type="parTrans" cxnId="{56E2B9D8-24E5-48DE-826E-04EDD7E58A19}">
      <dgm:prSet/>
      <dgm:spPr/>
      <dgm:t>
        <a:bodyPr/>
        <a:lstStyle/>
        <a:p>
          <a:endParaRPr lang="en-US"/>
        </a:p>
      </dgm:t>
    </dgm:pt>
    <dgm:pt modelId="{921E3D15-087D-4F1D-9732-BCEE9F5312D9}" type="sibTrans" cxnId="{56E2B9D8-24E5-48DE-826E-04EDD7E58A19}">
      <dgm:prSet/>
      <dgm:spPr/>
      <dgm:t>
        <a:bodyPr/>
        <a:lstStyle/>
        <a:p>
          <a:endParaRPr lang="en-US"/>
        </a:p>
      </dgm:t>
    </dgm:pt>
    <dgm:pt modelId="{3CCFE879-8198-4C17-95A1-B9CEE6FECD93}">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Visualization</a:t>
          </a:r>
        </a:p>
      </dgm:t>
    </dgm:pt>
    <dgm:pt modelId="{5BC9A987-37AA-43F8-AD2F-5436B8AA434F}" type="parTrans" cxnId="{C9A294EF-C976-4491-AA6D-5B11D9E109BE}">
      <dgm:prSet/>
      <dgm:spPr/>
      <dgm:t>
        <a:bodyPr/>
        <a:lstStyle/>
        <a:p>
          <a:endParaRPr lang="en-US"/>
        </a:p>
      </dgm:t>
    </dgm:pt>
    <dgm:pt modelId="{32FDC058-7D50-42B1-9FD9-8B04F3FB2988}" type="sibTrans" cxnId="{C9A294EF-C976-4491-AA6D-5B11D9E109BE}">
      <dgm:prSet/>
      <dgm:spPr/>
      <dgm:t>
        <a:bodyPr/>
        <a:lstStyle/>
        <a:p>
          <a:endParaRPr lang="en-US"/>
        </a:p>
      </dgm:t>
    </dgm:pt>
    <dgm:pt modelId="{67B37B4D-61D1-4994-80E2-497771677D85}">
      <dgm:prSet/>
      <dgm:spPr>
        <a:solidFill>
          <a:srgbClr val="2B0E6C"/>
        </a:solidFill>
        <a:ln>
          <a:solidFill>
            <a:srgbClr val="2B0E6C"/>
          </a:solidFill>
        </a:ln>
      </dgm:spPr>
      <dgm:t>
        <a:bodyPr/>
        <a:lstStyle/>
        <a:p>
          <a:r>
            <a:rPr lang="en-US" dirty="0">
              <a:latin typeface="Times New Roman" panose="02020603050405020304" pitchFamily="18" charset="0"/>
              <a:cs typeface="Times New Roman" panose="02020603050405020304" pitchFamily="18" charset="0"/>
            </a:rPr>
            <a:t>Limitations</a:t>
          </a:r>
        </a:p>
      </dgm:t>
    </dgm:pt>
    <dgm:pt modelId="{DFE970FD-2D03-480B-A038-2D3959C43F88}" type="parTrans" cxnId="{6F18862A-B202-4A3C-B2F0-B7E4A1182071}">
      <dgm:prSet/>
      <dgm:spPr/>
      <dgm:t>
        <a:bodyPr/>
        <a:lstStyle/>
        <a:p>
          <a:endParaRPr lang="en-US"/>
        </a:p>
      </dgm:t>
    </dgm:pt>
    <dgm:pt modelId="{02933251-7808-4D78-8848-F49DEDCCF711}" type="sibTrans" cxnId="{6F18862A-B202-4A3C-B2F0-B7E4A1182071}">
      <dgm:prSet/>
      <dgm:spPr/>
      <dgm:t>
        <a:bodyPr/>
        <a:lstStyle/>
        <a:p>
          <a:endParaRPr lang="en-US"/>
        </a:p>
      </dgm:t>
    </dgm:pt>
    <dgm:pt modelId="{00FEFFB7-808E-40C9-9778-8B7D2E410C50}">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Observation size (n=894)</a:t>
          </a:r>
        </a:p>
      </dgm:t>
    </dgm:pt>
    <dgm:pt modelId="{55A9C3D0-DA2B-41E8-A7C7-CC55F24CBDE5}" type="parTrans" cxnId="{AB9BE6DE-F720-40F0-9376-9140A6094EB5}">
      <dgm:prSet/>
      <dgm:spPr/>
      <dgm:t>
        <a:bodyPr/>
        <a:lstStyle/>
        <a:p>
          <a:endParaRPr lang="en-US"/>
        </a:p>
      </dgm:t>
    </dgm:pt>
    <dgm:pt modelId="{A660DDF5-6295-4BAE-834E-83D2425ED643}" type="sibTrans" cxnId="{AB9BE6DE-F720-40F0-9376-9140A6094EB5}">
      <dgm:prSet/>
      <dgm:spPr/>
      <dgm:t>
        <a:bodyPr/>
        <a:lstStyle/>
        <a:p>
          <a:endParaRPr lang="en-US"/>
        </a:p>
      </dgm:t>
    </dgm:pt>
    <dgm:pt modelId="{BDFD8125-F96D-481D-A830-A0EFE11B60E4}">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Non-U.S. Organization?</a:t>
          </a:r>
        </a:p>
      </dgm:t>
    </dgm:pt>
    <dgm:pt modelId="{796354A9-9833-4A1A-A8A6-8937AD344034}" type="parTrans" cxnId="{B89A0749-19A0-4AD8-975E-EBCEF4B148B3}">
      <dgm:prSet/>
      <dgm:spPr>
        <a:ln>
          <a:solidFill>
            <a:srgbClr val="2B0E6C"/>
          </a:solidFill>
        </a:ln>
      </dgm:spPr>
      <dgm:t>
        <a:bodyPr/>
        <a:lstStyle/>
        <a:p>
          <a:endParaRPr lang="en-US"/>
        </a:p>
      </dgm:t>
    </dgm:pt>
    <dgm:pt modelId="{1A5A6CC0-42E1-49C8-AC6F-342C6A819642}" type="sibTrans" cxnId="{B89A0749-19A0-4AD8-975E-EBCEF4B148B3}">
      <dgm:prSet/>
      <dgm:spPr/>
      <dgm:t>
        <a:bodyPr/>
        <a:lstStyle/>
        <a:p>
          <a:endParaRPr lang="en-US"/>
        </a:p>
      </dgm:t>
    </dgm:pt>
    <dgm:pt modelId="{F159CCD3-F7D9-487D-94E4-785C39C676E7}">
      <dgm:prSet/>
      <dgm:spPr>
        <a:solidFill>
          <a:srgbClr val="2B0E6C"/>
        </a:solidFill>
        <a:ln>
          <a:solidFill>
            <a:srgbClr val="2B0E6C"/>
          </a:solidFill>
        </a:ln>
      </dgm:spPr>
      <dgm:t>
        <a:bodyPr/>
        <a:lstStyle/>
        <a:p>
          <a:r>
            <a:rPr lang="en-US" dirty="0">
              <a:latin typeface="Times New Roman" panose="02020603050405020304" pitchFamily="18" charset="0"/>
              <a:cs typeface="Times New Roman" panose="02020603050405020304" pitchFamily="18" charset="0"/>
            </a:rPr>
            <a:t>Considerations</a:t>
          </a:r>
        </a:p>
      </dgm:t>
    </dgm:pt>
    <dgm:pt modelId="{DA68F90A-6773-40C9-8375-0F8283E6C39D}" type="parTrans" cxnId="{53B7486C-28D4-4647-A4AD-90228F76C798}">
      <dgm:prSet/>
      <dgm:spPr/>
      <dgm:t>
        <a:bodyPr/>
        <a:lstStyle/>
        <a:p>
          <a:endParaRPr lang="en-US"/>
        </a:p>
      </dgm:t>
    </dgm:pt>
    <dgm:pt modelId="{34C63119-2DCB-492D-A892-07B55FFB2202}" type="sibTrans" cxnId="{53B7486C-28D4-4647-A4AD-90228F76C798}">
      <dgm:prSet/>
      <dgm:spPr/>
      <dgm:t>
        <a:bodyPr/>
        <a:lstStyle/>
        <a:p>
          <a:endParaRPr lang="en-US"/>
        </a:p>
      </dgm:t>
    </dgm:pt>
    <dgm:pt modelId="{231ABC95-DEEF-4EF3-8F2A-796EDC2F7C0F}">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Privacy</a:t>
          </a:r>
        </a:p>
      </dgm:t>
    </dgm:pt>
    <dgm:pt modelId="{D9896759-6B38-49ED-8DDD-BF1F4EA07CB7}" type="parTrans" cxnId="{16B768D1-DFEA-40AB-8C1D-B78AF09272B4}">
      <dgm:prSet/>
      <dgm:spPr/>
      <dgm:t>
        <a:bodyPr/>
        <a:lstStyle/>
        <a:p>
          <a:endParaRPr lang="en-US"/>
        </a:p>
      </dgm:t>
    </dgm:pt>
    <dgm:pt modelId="{1DEE700C-8AC4-4EB5-AE6A-8231932F54C9}" type="sibTrans" cxnId="{16B768D1-DFEA-40AB-8C1D-B78AF09272B4}">
      <dgm:prSet/>
      <dgm:spPr/>
      <dgm:t>
        <a:bodyPr/>
        <a:lstStyle/>
        <a:p>
          <a:endParaRPr lang="en-US"/>
        </a:p>
      </dgm:t>
    </dgm:pt>
    <dgm:pt modelId="{242D9E6B-D76D-48A5-8D27-C15CEF8788F9}">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HIPAA</a:t>
          </a:r>
        </a:p>
      </dgm:t>
    </dgm:pt>
    <dgm:pt modelId="{C70262D5-2D8F-4399-A078-C43C846C8B02}" type="parTrans" cxnId="{7A5E15E5-C928-401D-8921-AEFA8BC569F6}">
      <dgm:prSet/>
      <dgm:spPr/>
      <dgm:t>
        <a:bodyPr/>
        <a:lstStyle/>
        <a:p>
          <a:endParaRPr lang="en-US"/>
        </a:p>
      </dgm:t>
    </dgm:pt>
    <dgm:pt modelId="{12E44312-C200-49F8-9BED-838936A7F013}" type="sibTrans" cxnId="{7A5E15E5-C928-401D-8921-AEFA8BC569F6}">
      <dgm:prSet/>
      <dgm:spPr/>
      <dgm:t>
        <a:bodyPr/>
        <a:lstStyle/>
        <a:p>
          <a:endParaRPr lang="en-US"/>
        </a:p>
      </dgm:t>
    </dgm:pt>
    <dgm:pt modelId="{013C8210-A15B-4086-9589-3E7ACFBDF671}">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Aggregation</a:t>
          </a:r>
        </a:p>
      </dgm:t>
    </dgm:pt>
    <dgm:pt modelId="{867C7177-0899-4EB1-89CD-1A1C9CBDEEDF}" type="parTrans" cxnId="{E7961EEE-8F33-40C8-B46C-B18979A358B3}">
      <dgm:prSet/>
      <dgm:spPr/>
      <dgm:t>
        <a:bodyPr/>
        <a:lstStyle/>
        <a:p>
          <a:endParaRPr lang="en-US"/>
        </a:p>
      </dgm:t>
    </dgm:pt>
    <dgm:pt modelId="{EA768C04-E2C9-41BA-94E1-6D7C04914422}" type="sibTrans" cxnId="{E7961EEE-8F33-40C8-B46C-B18979A358B3}">
      <dgm:prSet/>
      <dgm:spPr/>
      <dgm:t>
        <a:bodyPr/>
        <a:lstStyle/>
        <a:p>
          <a:endParaRPr lang="en-US"/>
        </a:p>
      </dgm:t>
    </dgm:pt>
    <dgm:pt modelId="{71003F02-87A0-4280-927F-64D0AEC45010}">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Security</a:t>
          </a:r>
        </a:p>
      </dgm:t>
    </dgm:pt>
    <dgm:pt modelId="{BF381128-C6C9-45BA-86CB-FB5C99D4865A}" type="parTrans" cxnId="{10DC6DE2-DBAF-48B9-814E-439E7DF03568}">
      <dgm:prSet/>
      <dgm:spPr/>
      <dgm:t>
        <a:bodyPr/>
        <a:lstStyle/>
        <a:p>
          <a:endParaRPr lang="en-US"/>
        </a:p>
      </dgm:t>
    </dgm:pt>
    <dgm:pt modelId="{6DCBD166-6B18-403C-8939-E4A1FAD846AD}" type="sibTrans" cxnId="{10DC6DE2-DBAF-48B9-814E-439E7DF03568}">
      <dgm:prSet/>
      <dgm:spPr/>
      <dgm:t>
        <a:bodyPr/>
        <a:lstStyle/>
        <a:p>
          <a:endParaRPr lang="en-US"/>
        </a:p>
      </dgm:t>
    </dgm:pt>
    <dgm:pt modelId="{AD6DF649-5DC9-4CB8-A323-DAA6AE204066}">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Safeguards</a:t>
          </a:r>
        </a:p>
      </dgm:t>
    </dgm:pt>
    <dgm:pt modelId="{96A72F3A-30A2-4DFB-854C-DBCBD201460A}" type="parTrans" cxnId="{E32F19D8-1A0B-4F65-98BB-ADB5FF08065F}">
      <dgm:prSet/>
      <dgm:spPr/>
      <dgm:t>
        <a:bodyPr/>
        <a:lstStyle/>
        <a:p>
          <a:endParaRPr lang="en-US"/>
        </a:p>
      </dgm:t>
    </dgm:pt>
    <dgm:pt modelId="{FE4AF862-5ADB-407E-BA0F-E88AE21BDDBD}" type="sibTrans" cxnId="{E32F19D8-1A0B-4F65-98BB-ADB5FF08065F}">
      <dgm:prSet/>
      <dgm:spPr/>
      <dgm:t>
        <a:bodyPr/>
        <a:lstStyle/>
        <a:p>
          <a:endParaRPr lang="en-US"/>
        </a:p>
      </dgm:t>
    </dgm:pt>
    <dgm:pt modelId="{4837C674-F29E-4D19-9D6F-277AC03CCA67}">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Storage</a:t>
          </a:r>
        </a:p>
      </dgm:t>
    </dgm:pt>
    <dgm:pt modelId="{F83ADA54-79F3-4577-ABEE-2C69B4970526}" type="parTrans" cxnId="{144BE8C5-133F-423E-82A2-AB4D43E89D3B}">
      <dgm:prSet/>
      <dgm:spPr/>
      <dgm:t>
        <a:bodyPr/>
        <a:lstStyle/>
        <a:p>
          <a:endParaRPr lang="en-US"/>
        </a:p>
      </dgm:t>
    </dgm:pt>
    <dgm:pt modelId="{7C4B6918-3CD4-4834-AA83-6BDFA43B608D}" type="sibTrans" cxnId="{144BE8C5-133F-423E-82A2-AB4D43E89D3B}">
      <dgm:prSet/>
      <dgm:spPr/>
      <dgm:t>
        <a:bodyPr/>
        <a:lstStyle/>
        <a:p>
          <a:endParaRPr lang="en-US"/>
        </a:p>
      </dgm:t>
    </dgm:pt>
    <dgm:pt modelId="{8223C1CA-4CD3-422A-ADB2-F28FC0086548}">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Ethical</a:t>
          </a:r>
        </a:p>
      </dgm:t>
    </dgm:pt>
    <dgm:pt modelId="{82086228-9457-4A91-AB37-C72F3513FFE0}" type="parTrans" cxnId="{E436D821-6791-4CDF-BA23-2406A9489C80}">
      <dgm:prSet/>
      <dgm:spPr>
        <a:ln>
          <a:solidFill>
            <a:srgbClr val="2B0E6C"/>
          </a:solidFill>
        </a:ln>
      </dgm:spPr>
      <dgm:t>
        <a:bodyPr/>
        <a:lstStyle/>
        <a:p>
          <a:endParaRPr lang="en-US"/>
        </a:p>
      </dgm:t>
    </dgm:pt>
    <dgm:pt modelId="{AF07BB3A-0CFC-4F9F-8047-BC740588C22E}" type="sibTrans" cxnId="{E436D821-6791-4CDF-BA23-2406A9489C80}">
      <dgm:prSet/>
      <dgm:spPr/>
      <dgm:t>
        <a:bodyPr/>
        <a:lstStyle/>
        <a:p>
          <a:endParaRPr lang="en-US"/>
        </a:p>
      </dgm:t>
    </dgm:pt>
    <dgm:pt modelId="{7640A6EE-296B-4995-A4C4-8958106062BF}">
      <dgm:prSet/>
      <dgm:spPr>
        <a:ln>
          <a:solidFill>
            <a:srgbClr val="2B0E6C"/>
          </a:solidFill>
        </a:ln>
      </dgm:spPr>
      <dgm:t>
        <a:bodyPr/>
        <a:lstStyle/>
        <a:p>
          <a:r>
            <a:rPr lang="en-US">
              <a:latin typeface="Times New Roman" panose="02020603050405020304" pitchFamily="18" charset="0"/>
              <a:cs typeface="Times New Roman" panose="02020603050405020304" pitchFamily="18" charset="0"/>
            </a:rPr>
            <a:t>Research Focus</a:t>
          </a:r>
        </a:p>
      </dgm:t>
    </dgm:pt>
    <dgm:pt modelId="{86F555A8-6425-4E85-8566-DB2BB2CDFF0F}" type="parTrans" cxnId="{AE14A9C2-BA46-4F22-A0E0-A984282467CA}">
      <dgm:prSet/>
      <dgm:spPr/>
      <dgm:t>
        <a:bodyPr/>
        <a:lstStyle/>
        <a:p>
          <a:endParaRPr lang="en-US"/>
        </a:p>
      </dgm:t>
    </dgm:pt>
    <dgm:pt modelId="{2FC5170F-5949-4E08-87AF-BDE0343D4620}" type="sibTrans" cxnId="{AE14A9C2-BA46-4F22-A0E0-A984282467CA}">
      <dgm:prSet/>
      <dgm:spPr/>
      <dgm:t>
        <a:bodyPr/>
        <a:lstStyle/>
        <a:p>
          <a:endParaRPr lang="en-US"/>
        </a:p>
      </dgm:t>
    </dgm:pt>
    <dgm:pt modelId="{E46C9F50-A866-4573-8465-CE94CE1CC957}">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Organizational Credibility</a:t>
          </a:r>
        </a:p>
      </dgm:t>
    </dgm:pt>
    <dgm:pt modelId="{52C85AF4-0349-433B-84CC-4C1253C1CAA1}" type="parTrans" cxnId="{6EEFC50F-73DA-4B1D-BD46-7EB89416FDEE}">
      <dgm:prSet/>
      <dgm:spPr/>
      <dgm:t>
        <a:bodyPr/>
        <a:lstStyle/>
        <a:p>
          <a:endParaRPr lang="en-US"/>
        </a:p>
      </dgm:t>
    </dgm:pt>
    <dgm:pt modelId="{46A1A7A0-660C-4E6E-B7B0-B27F075040A1}" type="sibTrans" cxnId="{6EEFC50F-73DA-4B1D-BD46-7EB89416FDEE}">
      <dgm:prSet/>
      <dgm:spPr/>
      <dgm:t>
        <a:bodyPr/>
        <a:lstStyle/>
        <a:p>
          <a:endParaRPr lang="en-US"/>
        </a:p>
      </dgm:t>
    </dgm:pt>
    <dgm:pt modelId="{78B28415-D435-444B-954C-30F28A775178}">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Data Access</a:t>
          </a:r>
        </a:p>
      </dgm:t>
    </dgm:pt>
    <dgm:pt modelId="{80E26828-3C9A-4512-894E-58E0F0497486}" type="parTrans" cxnId="{E74E91C7-B5C2-416E-822F-55726A480EB1}">
      <dgm:prSet/>
      <dgm:spPr/>
      <dgm:t>
        <a:bodyPr/>
        <a:lstStyle/>
        <a:p>
          <a:endParaRPr lang="en-US"/>
        </a:p>
      </dgm:t>
    </dgm:pt>
    <dgm:pt modelId="{90B57CB9-CF23-4856-9F8B-102E10CFA1C6}" type="sibTrans" cxnId="{E74E91C7-B5C2-416E-822F-55726A480EB1}">
      <dgm:prSet/>
      <dgm:spPr/>
      <dgm:t>
        <a:bodyPr/>
        <a:lstStyle/>
        <a:p>
          <a:endParaRPr lang="en-US"/>
        </a:p>
      </dgm:t>
    </dgm:pt>
    <dgm:pt modelId="{82B103BF-4E97-4AE0-8B88-AD3C5258E588}">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Analysis People Impact</a:t>
          </a:r>
        </a:p>
      </dgm:t>
    </dgm:pt>
    <dgm:pt modelId="{7FF416F1-3102-41E3-9142-0616281E733D}" type="parTrans" cxnId="{EE62337C-8DD0-472D-AA56-C83EC40671C0}">
      <dgm:prSet/>
      <dgm:spPr/>
      <dgm:t>
        <a:bodyPr/>
        <a:lstStyle/>
        <a:p>
          <a:endParaRPr lang="en-US"/>
        </a:p>
      </dgm:t>
    </dgm:pt>
    <dgm:pt modelId="{F56CA181-8B62-4AB3-9D7D-39032D4493FD}" type="sibTrans" cxnId="{EE62337C-8DD0-472D-AA56-C83EC40671C0}">
      <dgm:prSet/>
      <dgm:spPr/>
      <dgm:t>
        <a:bodyPr/>
        <a:lstStyle/>
        <a:p>
          <a:endParaRPr lang="en-US"/>
        </a:p>
      </dgm:t>
    </dgm:pt>
    <dgm:pt modelId="{61421A3F-61D3-4F2A-9C8E-102635EC7AA8}">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Quantitative</a:t>
          </a:r>
        </a:p>
      </dgm:t>
    </dgm:pt>
    <dgm:pt modelId="{8E021616-6FCC-4BEE-893C-616B40587BA4}" type="parTrans" cxnId="{FDC9BB93-5502-47FA-A16D-B66366A02159}">
      <dgm:prSet/>
      <dgm:spPr/>
      <dgm:t>
        <a:bodyPr/>
        <a:lstStyle/>
        <a:p>
          <a:endParaRPr lang="en-US"/>
        </a:p>
      </dgm:t>
    </dgm:pt>
    <dgm:pt modelId="{EDA08E82-09B8-457F-94E9-0B38861F321A}" type="sibTrans" cxnId="{FDC9BB93-5502-47FA-A16D-B66366A02159}">
      <dgm:prSet/>
      <dgm:spPr/>
      <dgm:t>
        <a:bodyPr/>
        <a:lstStyle/>
        <a:p>
          <a:endParaRPr lang="en-US"/>
        </a:p>
      </dgm:t>
    </dgm:pt>
    <dgm:pt modelId="{6436EF15-536E-493E-AE0F-076AF07FEB60}">
      <dgm:prSet/>
      <dgm:spPr>
        <a:ln>
          <a:solidFill>
            <a:srgbClr val="2B0E6C"/>
          </a:solidFill>
        </a:ln>
      </dgm:spPr>
      <dgm:t>
        <a:bodyPr/>
        <a:lstStyle/>
        <a:p>
          <a:r>
            <a:rPr lang="en-US" dirty="0">
              <a:latin typeface="Times New Roman" panose="02020603050405020304" pitchFamily="18" charset="0"/>
              <a:cs typeface="Times New Roman" panose="02020603050405020304" pitchFamily="18" charset="0"/>
            </a:rPr>
            <a:t>Consent</a:t>
          </a:r>
        </a:p>
      </dgm:t>
    </dgm:pt>
    <dgm:pt modelId="{22940FB1-43AB-4076-B763-2890CF66EDC2}" type="parTrans" cxnId="{1B0EF749-6E0C-46AB-88E1-C26B8A2A4E34}">
      <dgm:prSet/>
      <dgm:spPr/>
    </dgm:pt>
    <dgm:pt modelId="{39F29890-1C83-4D07-8102-A6D0A8839F0B}" type="sibTrans" cxnId="{1B0EF749-6E0C-46AB-88E1-C26B8A2A4E34}">
      <dgm:prSet/>
      <dgm:spPr/>
    </dgm:pt>
    <dgm:pt modelId="{354BB5F0-F738-4631-8D51-D35809EA8DA6}" type="pres">
      <dgm:prSet presAssocID="{2B1FDF47-D3D9-46C3-9226-7F66DE99049F}" presName="diagram" presStyleCnt="0">
        <dgm:presLayoutVars>
          <dgm:chPref val="1"/>
          <dgm:dir/>
          <dgm:animOne val="branch"/>
          <dgm:animLvl val="lvl"/>
          <dgm:resizeHandles/>
        </dgm:presLayoutVars>
      </dgm:prSet>
      <dgm:spPr/>
      <dgm:t>
        <a:bodyPr/>
        <a:lstStyle/>
        <a:p>
          <a:endParaRPr lang="en-US"/>
        </a:p>
      </dgm:t>
    </dgm:pt>
    <dgm:pt modelId="{CE87195B-71FA-4251-A037-58399F32A5F4}" type="pres">
      <dgm:prSet presAssocID="{4478637D-DEFD-40D0-A634-B8FBA79F41B8}" presName="root" presStyleCnt="0"/>
      <dgm:spPr/>
    </dgm:pt>
    <dgm:pt modelId="{8F2A925A-7F3C-45D7-BDE7-1B04FDBEA1B9}" type="pres">
      <dgm:prSet presAssocID="{4478637D-DEFD-40D0-A634-B8FBA79F41B8}" presName="rootComposite" presStyleCnt="0"/>
      <dgm:spPr/>
    </dgm:pt>
    <dgm:pt modelId="{C5731D87-56BD-4A77-AFD9-BB9D6E134E65}" type="pres">
      <dgm:prSet presAssocID="{4478637D-DEFD-40D0-A634-B8FBA79F41B8}" presName="rootText" presStyleLbl="node1" presStyleIdx="0" presStyleCnt="4"/>
      <dgm:spPr/>
      <dgm:t>
        <a:bodyPr/>
        <a:lstStyle/>
        <a:p>
          <a:endParaRPr lang="en-US"/>
        </a:p>
      </dgm:t>
    </dgm:pt>
    <dgm:pt modelId="{C87E8E86-FF6D-439A-86E1-06A75D35E69E}" type="pres">
      <dgm:prSet presAssocID="{4478637D-DEFD-40D0-A634-B8FBA79F41B8}" presName="rootConnector" presStyleLbl="node1" presStyleIdx="0" presStyleCnt="4"/>
      <dgm:spPr/>
      <dgm:t>
        <a:bodyPr/>
        <a:lstStyle/>
        <a:p>
          <a:endParaRPr lang="en-US"/>
        </a:p>
      </dgm:t>
    </dgm:pt>
    <dgm:pt modelId="{C6D0D05F-DC61-417D-8F23-5AE549C05DE3}" type="pres">
      <dgm:prSet presAssocID="{4478637D-DEFD-40D0-A634-B8FBA79F41B8}" presName="childShape" presStyleCnt="0"/>
      <dgm:spPr/>
    </dgm:pt>
    <dgm:pt modelId="{47A6309D-864E-4D96-9F84-CFB0B4AA498C}" type="pres">
      <dgm:prSet presAssocID="{9F81464F-B233-44AF-9BC6-428AA7FA052C}" presName="Name13" presStyleLbl="parChTrans1D2" presStyleIdx="0" presStyleCnt="10"/>
      <dgm:spPr/>
      <dgm:t>
        <a:bodyPr/>
        <a:lstStyle/>
        <a:p>
          <a:endParaRPr lang="en-US"/>
        </a:p>
      </dgm:t>
    </dgm:pt>
    <dgm:pt modelId="{F860D246-4977-4296-9729-2FBDCC64CA55}" type="pres">
      <dgm:prSet presAssocID="{FB95DCE9-09D9-4AF4-82C0-D0CA6AED6718}" presName="childText" presStyleLbl="bgAcc1" presStyleIdx="0" presStyleCnt="10">
        <dgm:presLayoutVars>
          <dgm:bulletEnabled val="1"/>
        </dgm:presLayoutVars>
      </dgm:prSet>
      <dgm:spPr/>
      <dgm:t>
        <a:bodyPr/>
        <a:lstStyle/>
        <a:p>
          <a:endParaRPr lang="en-US"/>
        </a:p>
      </dgm:t>
    </dgm:pt>
    <dgm:pt modelId="{EFF396FC-91A3-44D5-BEC7-B7F86F5EE9FB}" type="pres">
      <dgm:prSet presAssocID="{F4B92AF3-AC65-4BEE-BA56-A1F61DEA4C48}" presName="Name13" presStyleLbl="parChTrans1D2" presStyleIdx="1" presStyleCnt="10"/>
      <dgm:spPr/>
      <dgm:t>
        <a:bodyPr/>
        <a:lstStyle/>
        <a:p>
          <a:endParaRPr lang="en-US"/>
        </a:p>
      </dgm:t>
    </dgm:pt>
    <dgm:pt modelId="{E35159A3-56B5-4117-A986-F0D9CCF092A6}" type="pres">
      <dgm:prSet presAssocID="{8168C951-ADCF-4611-A67F-D766BBB9441D}" presName="childText" presStyleLbl="bgAcc1" presStyleIdx="1" presStyleCnt="10">
        <dgm:presLayoutVars>
          <dgm:bulletEnabled val="1"/>
        </dgm:presLayoutVars>
      </dgm:prSet>
      <dgm:spPr/>
      <dgm:t>
        <a:bodyPr/>
        <a:lstStyle/>
        <a:p>
          <a:endParaRPr lang="en-US"/>
        </a:p>
      </dgm:t>
    </dgm:pt>
    <dgm:pt modelId="{4D4E113A-485D-4F87-97EF-2E0954B1D01D}" type="pres">
      <dgm:prSet presAssocID="{8E021616-6FCC-4BEE-893C-616B40587BA4}" presName="Name13" presStyleLbl="parChTrans1D2" presStyleIdx="2" presStyleCnt="10"/>
      <dgm:spPr/>
      <dgm:t>
        <a:bodyPr/>
        <a:lstStyle/>
        <a:p>
          <a:endParaRPr lang="en-US"/>
        </a:p>
      </dgm:t>
    </dgm:pt>
    <dgm:pt modelId="{F0CFF90A-931A-4001-BD35-59CA2E3FE31E}" type="pres">
      <dgm:prSet presAssocID="{61421A3F-61D3-4F2A-9C8E-102635EC7AA8}" presName="childText" presStyleLbl="bgAcc1" presStyleIdx="2" presStyleCnt="10">
        <dgm:presLayoutVars>
          <dgm:bulletEnabled val="1"/>
        </dgm:presLayoutVars>
      </dgm:prSet>
      <dgm:spPr/>
      <dgm:t>
        <a:bodyPr/>
        <a:lstStyle/>
        <a:p>
          <a:endParaRPr lang="en-US"/>
        </a:p>
      </dgm:t>
    </dgm:pt>
    <dgm:pt modelId="{C76C7E2D-FB60-461A-87D9-2DB3F42566BE}" type="pres">
      <dgm:prSet presAssocID="{F4D83F86-443E-4236-8542-07E21F670A27}" presName="root" presStyleCnt="0"/>
      <dgm:spPr/>
    </dgm:pt>
    <dgm:pt modelId="{50DFEA6D-B433-4EC8-974C-067AB4B7E3BF}" type="pres">
      <dgm:prSet presAssocID="{F4D83F86-443E-4236-8542-07E21F670A27}" presName="rootComposite" presStyleCnt="0"/>
      <dgm:spPr/>
    </dgm:pt>
    <dgm:pt modelId="{ABE260AA-124F-4A6A-9A48-0E81A9B2A3AE}" type="pres">
      <dgm:prSet presAssocID="{F4D83F86-443E-4236-8542-07E21F670A27}" presName="rootText" presStyleLbl="node1" presStyleIdx="1" presStyleCnt="4"/>
      <dgm:spPr/>
      <dgm:t>
        <a:bodyPr/>
        <a:lstStyle/>
        <a:p>
          <a:endParaRPr lang="en-US"/>
        </a:p>
      </dgm:t>
    </dgm:pt>
    <dgm:pt modelId="{1F6783CC-724C-4787-A9ED-8D0CBD410145}" type="pres">
      <dgm:prSet presAssocID="{F4D83F86-443E-4236-8542-07E21F670A27}" presName="rootConnector" presStyleLbl="node1" presStyleIdx="1" presStyleCnt="4"/>
      <dgm:spPr/>
      <dgm:t>
        <a:bodyPr/>
        <a:lstStyle/>
        <a:p>
          <a:endParaRPr lang="en-US"/>
        </a:p>
      </dgm:t>
    </dgm:pt>
    <dgm:pt modelId="{21246318-86C8-4A2F-B1FA-658828AD13BD}" type="pres">
      <dgm:prSet presAssocID="{F4D83F86-443E-4236-8542-07E21F670A27}" presName="childShape" presStyleCnt="0"/>
      <dgm:spPr/>
    </dgm:pt>
    <dgm:pt modelId="{D9E361CF-28C7-496B-932E-61A1DDB6FCDA}" type="pres">
      <dgm:prSet presAssocID="{32CB5E98-083A-4C8A-87EE-7A4BB4B60A78}" presName="Name13" presStyleLbl="parChTrans1D2" presStyleIdx="3" presStyleCnt="10"/>
      <dgm:spPr/>
      <dgm:t>
        <a:bodyPr/>
        <a:lstStyle/>
        <a:p>
          <a:endParaRPr lang="en-US"/>
        </a:p>
      </dgm:t>
    </dgm:pt>
    <dgm:pt modelId="{29DFCA77-D54A-465A-B16C-96891884E61A}" type="pres">
      <dgm:prSet presAssocID="{93325D4A-5F32-447A-A355-DB4963BE220B}" presName="childText" presStyleLbl="bgAcc1" presStyleIdx="3" presStyleCnt="10">
        <dgm:presLayoutVars>
          <dgm:bulletEnabled val="1"/>
        </dgm:presLayoutVars>
      </dgm:prSet>
      <dgm:spPr/>
      <dgm:t>
        <a:bodyPr/>
        <a:lstStyle/>
        <a:p>
          <a:endParaRPr lang="en-US"/>
        </a:p>
      </dgm:t>
    </dgm:pt>
    <dgm:pt modelId="{AD4DBC2E-6AC9-4839-B6CF-70A3CAAD7771}" type="pres">
      <dgm:prSet presAssocID="{8578A343-2CC4-4E49-8F97-4A6B4C9898F8}" presName="Name13" presStyleLbl="parChTrans1D2" presStyleIdx="4" presStyleCnt="10"/>
      <dgm:spPr/>
      <dgm:t>
        <a:bodyPr/>
        <a:lstStyle/>
        <a:p>
          <a:endParaRPr lang="en-US"/>
        </a:p>
      </dgm:t>
    </dgm:pt>
    <dgm:pt modelId="{38399CDD-C5C3-4C6F-97E1-BB92CB536256}" type="pres">
      <dgm:prSet presAssocID="{5FFF128A-5FDD-4976-B60D-B423B3ED1D6E}" presName="childText" presStyleLbl="bgAcc1" presStyleIdx="4" presStyleCnt="10">
        <dgm:presLayoutVars>
          <dgm:bulletEnabled val="1"/>
        </dgm:presLayoutVars>
      </dgm:prSet>
      <dgm:spPr/>
      <dgm:t>
        <a:bodyPr/>
        <a:lstStyle/>
        <a:p>
          <a:endParaRPr lang="en-US"/>
        </a:p>
      </dgm:t>
    </dgm:pt>
    <dgm:pt modelId="{D794F3B8-E6AB-48C2-9FA5-12B6A78DE773}" type="pres">
      <dgm:prSet presAssocID="{67B37B4D-61D1-4994-80E2-497771677D85}" presName="root" presStyleCnt="0"/>
      <dgm:spPr/>
    </dgm:pt>
    <dgm:pt modelId="{53EB50F8-AA44-4611-B00F-99FD887935CD}" type="pres">
      <dgm:prSet presAssocID="{67B37B4D-61D1-4994-80E2-497771677D85}" presName="rootComposite" presStyleCnt="0"/>
      <dgm:spPr/>
    </dgm:pt>
    <dgm:pt modelId="{B7FD2133-797A-4268-9859-138EB5983886}" type="pres">
      <dgm:prSet presAssocID="{67B37B4D-61D1-4994-80E2-497771677D85}" presName="rootText" presStyleLbl="node1" presStyleIdx="2" presStyleCnt="4"/>
      <dgm:spPr/>
      <dgm:t>
        <a:bodyPr/>
        <a:lstStyle/>
        <a:p>
          <a:endParaRPr lang="en-US"/>
        </a:p>
      </dgm:t>
    </dgm:pt>
    <dgm:pt modelId="{CCEA87E3-2A1E-41C4-984C-6E990B87D87B}" type="pres">
      <dgm:prSet presAssocID="{67B37B4D-61D1-4994-80E2-497771677D85}" presName="rootConnector" presStyleLbl="node1" presStyleIdx="2" presStyleCnt="4"/>
      <dgm:spPr/>
      <dgm:t>
        <a:bodyPr/>
        <a:lstStyle/>
        <a:p>
          <a:endParaRPr lang="en-US"/>
        </a:p>
      </dgm:t>
    </dgm:pt>
    <dgm:pt modelId="{FDFF308B-E62A-4BA2-B675-D2BA6ACBF224}" type="pres">
      <dgm:prSet presAssocID="{67B37B4D-61D1-4994-80E2-497771677D85}" presName="childShape" presStyleCnt="0"/>
      <dgm:spPr/>
    </dgm:pt>
    <dgm:pt modelId="{4A3F6F0B-421D-4880-96DD-882F08D931B1}" type="pres">
      <dgm:prSet presAssocID="{55A9C3D0-DA2B-41E8-A7C7-CC55F24CBDE5}" presName="Name13" presStyleLbl="parChTrans1D2" presStyleIdx="5" presStyleCnt="10"/>
      <dgm:spPr/>
      <dgm:t>
        <a:bodyPr/>
        <a:lstStyle/>
        <a:p>
          <a:endParaRPr lang="en-US"/>
        </a:p>
      </dgm:t>
    </dgm:pt>
    <dgm:pt modelId="{3655DCAB-6579-45EE-A5BA-6EC4777D8607}" type="pres">
      <dgm:prSet presAssocID="{00FEFFB7-808E-40C9-9778-8B7D2E410C50}" presName="childText" presStyleLbl="bgAcc1" presStyleIdx="5" presStyleCnt="10">
        <dgm:presLayoutVars>
          <dgm:bulletEnabled val="1"/>
        </dgm:presLayoutVars>
      </dgm:prSet>
      <dgm:spPr/>
      <dgm:t>
        <a:bodyPr/>
        <a:lstStyle/>
        <a:p>
          <a:endParaRPr lang="en-US"/>
        </a:p>
      </dgm:t>
    </dgm:pt>
    <dgm:pt modelId="{16770D9A-74CF-40A7-89BD-22BF469E192B}" type="pres">
      <dgm:prSet presAssocID="{796354A9-9833-4A1A-A8A6-8937AD344034}" presName="Name13" presStyleLbl="parChTrans1D2" presStyleIdx="6" presStyleCnt="10"/>
      <dgm:spPr/>
      <dgm:t>
        <a:bodyPr/>
        <a:lstStyle/>
        <a:p>
          <a:endParaRPr lang="en-US"/>
        </a:p>
      </dgm:t>
    </dgm:pt>
    <dgm:pt modelId="{4CD1C7C5-B3CB-491B-AE28-4A9FAC114D0E}" type="pres">
      <dgm:prSet presAssocID="{BDFD8125-F96D-481D-A830-A0EFE11B60E4}" presName="childText" presStyleLbl="bgAcc1" presStyleIdx="6" presStyleCnt="10">
        <dgm:presLayoutVars>
          <dgm:bulletEnabled val="1"/>
        </dgm:presLayoutVars>
      </dgm:prSet>
      <dgm:spPr/>
      <dgm:t>
        <a:bodyPr/>
        <a:lstStyle/>
        <a:p>
          <a:endParaRPr lang="en-US"/>
        </a:p>
      </dgm:t>
    </dgm:pt>
    <dgm:pt modelId="{E889EEBE-CDA4-4DD3-A797-76DD6CEA7C8E}" type="pres">
      <dgm:prSet presAssocID="{F159CCD3-F7D9-487D-94E4-785C39C676E7}" presName="root" presStyleCnt="0"/>
      <dgm:spPr/>
    </dgm:pt>
    <dgm:pt modelId="{C908A32A-F443-4162-B971-0D450AD16093}" type="pres">
      <dgm:prSet presAssocID="{F159CCD3-F7D9-487D-94E4-785C39C676E7}" presName="rootComposite" presStyleCnt="0"/>
      <dgm:spPr/>
    </dgm:pt>
    <dgm:pt modelId="{71147FD8-6A5E-4ED1-99A7-70ED72CF4DC5}" type="pres">
      <dgm:prSet presAssocID="{F159CCD3-F7D9-487D-94E4-785C39C676E7}" presName="rootText" presStyleLbl="node1" presStyleIdx="3" presStyleCnt="4"/>
      <dgm:spPr/>
      <dgm:t>
        <a:bodyPr/>
        <a:lstStyle/>
        <a:p>
          <a:endParaRPr lang="en-US"/>
        </a:p>
      </dgm:t>
    </dgm:pt>
    <dgm:pt modelId="{EB5760C3-CCE9-4373-BAF6-39450B2AE585}" type="pres">
      <dgm:prSet presAssocID="{F159CCD3-F7D9-487D-94E4-785C39C676E7}" presName="rootConnector" presStyleLbl="node1" presStyleIdx="3" presStyleCnt="4"/>
      <dgm:spPr/>
      <dgm:t>
        <a:bodyPr/>
        <a:lstStyle/>
        <a:p>
          <a:endParaRPr lang="en-US"/>
        </a:p>
      </dgm:t>
    </dgm:pt>
    <dgm:pt modelId="{7A447215-C458-45CF-BCCB-89F89D1F2A46}" type="pres">
      <dgm:prSet presAssocID="{F159CCD3-F7D9-487D-94E4-785C39C676E7}" presName="childShape" presStyleCnt="0"/>
      <dgm:spPr/>
    </dgm:pt>
    <dgm:pt modelId="{91B9BC8E-6B73-4E47-9CCE-FF61E6D61350}" type="pres">
      <dgm:prSet presAssocID="{D9896759-6B38-49ED-8DDD-BF1F4EA07CB7}" presName="Name13" presStyleLbl="parChTrans1D2" presStyleIdx="7" presStyleCnt="10"/>
      <dgm:spPr/>
      <dgm:t>
        <a:bodyPr/>
        <a:lstStyle/>
        <a:p>
          <a:endParaRPr lang="en-US"/>
        </a:p>
      </dgm:t>
    </dgm:pt>
    <dgm:pt modelId="{F2D892E0-6040-4F8E-BD66-16D9A1EA9EDA}" type="pres">
      <dgm:prSet presAssocID="{231ABC95-DEEF-4EF3-8F2A-796EDC2F7C0F}" presName="childText" presStyleLbl="bgAcc1" presStyleIdx="7" presStyleCnt="10">
        <dgm:presLayoutVars>
          <dgm:bulletEnabled val="1"/>
        </dgm:presLayoutVars>
      </dgm:prSet>
      <dgm:spPr/>
      <dgm:t>
        <a:bodyPr/>
        <a:lstStyle/>
        <a:p>
          <a:endParaRPr lang="en-US"/>
        </a:p>
      </dgm:t>
    </dgm:pt>
    <dgm:pt modelId="{00CA691B-8BED-4078-873A-FC74B899893B}" type="pres">
      <dgm:prSet presAssocID="{BF381128-C6C9-45BA-86CB-FB5C99D4865A}" presName="Name13" presStyleLbl="parChTrans1D2" presStyleIdx="8" presStyleCnt="10"/>
      <dgm:spPr/>
      <dgm:t>
        <a:bodyPr/>
        <a:lstStyle/>
        <a:p>
          <a:endParaRPr lang="en-US"/>
        </a:p>
      </dgm:t>
    </dgm:pt>
    <dgm:pt modelId="{7B81EE6B-0B2A-4CAD-B501-A368FC8E3AA9}" type="pres">
      <dgm:prSet presAssocID="{71003F02-87A0-4280-927F-64D0AEC45010}" presName="childText" presStyleLbl="bgAcc1" presStyleIdx="8" presStyleCnt="10">
        <dgm:presLayoutVars>
          <dgm:bulletEnabled val="1"/>
        </dgm:presLayoutVars>
      </dgm:prSet>
      <dgm:spPr/>
      <dgm:t>
        <a:bodyPr/>
        <a:lstStyle/>
        <a:p>
          <a:endParaRPr lang="en-US"/>
        </a:p>
      </dgm:t>
    </dgm:pt>
    <dgm:pt modelId="{3B275B00-4623-4F98-A852-2DD4CCD67286}" type="pres">
      <dgm:prSet presAssocID="{82086228-9457-4A91-AB37-C72F3513FFE0}" presName="Name13" presStyleLbl="parChTrans1D2" presStyleIdx="9" presStyleCnt="10"/>
      <dgm:spPr/>
      <dgm:t>
        <a:bodyPr/>
        <a:lstStyle/>
        <a:p>
          <a:endParaRPr lang="en-US"/>
        </a:p>
      </dgm:t>
    </dgm:pt>
    <dgm:pt modelId="{884ACBAE-F4BC-4D88-83B8-825443EB70F4}" type="pres">
      <dgm:prSet presAssocID="{8223C1CA-4CD3-422A-ADB2-F28FC0086548}" presName="childText" presStyleLbl="bgAcc1" presStyleIdx="9" presStyleCnt="10">
        <dgm:presLayoutVars>
          <dgm:bulletEnabled val="1"/>
        </dgm:presLayoutVars>
      </dgm:prSet>
      <dgm:spPr/>
      <dgm:t>
        <a:bodyPr/>
        <a:lstStyle/>
        <a:p>
          <a:endParaRPr lang="en-US"/>
        </a:p>
      </dgm:t>
    </dgm:pt>
  </dgm:ptLst>
  <dgm:cxnLst>
    <dgm:cxn modelId="{E2CD60BC-BCBA-4D12-A3E0-3C5D8ED128A0}" srcId="{2B1FDF47-D3D9-46C3-9226-7F66DE99049F}" destId="{4478637D-DEFD-40D0-A634-B8FBA79F41B8}" srcOrd="0" destOrd="0" parTransId="{67D562A5-9D2A-460E-90F1-52458E9708E0}" sibTransId="{97FECE81-BEC6-42E1-BBAC-94BF2812E332}"/>
    <dgm:cxn modelId="{BFEEF328-8D74-483B-8253-2EE783F0EDBB}" type="presOf" srcId="{F4D83F86-443E-4236-8542-07E21F670A27}" destId="{ABE260AA-124F-4A6A-9A48-0E81A9B2A3AE}" srcOrd="0" destOrd="0" presId="urn:microsoft.com/office/officeart/2005/8/layout/hierarchy3"/>
    <dgm:cxn modelId="{7A5E15E5-C928-401D-8921-AEFA8BC569F6}" srcId="{231ABC95-DEEF-4EF3-8F2A-796EDC2F7C0F}" destId="{242D9E6B-D76D-48A5-8D27-C15CEF8788F9}" srcOrd="0" destOrd="0" parTransId="{C70262D5-2D8F-4399-A078-C43C846C8B02}" sibTransId="{12E44312-C200-49F8-9BED-838936A7F013}"/>
    <dgm:cxn modelId="{C59838A7-89A3-4AE5-A343-F595793B99E8}" type="presOf" srcId="{4837C674-F29E-4D19-9D6F-277AC03CCA67}" destId="{7B81EE6B-0B2A-4CAD-B501-A368FC8E3AA9}" srcOrd="0" destOrd="2" presId="urn:microsoft.com/office/officeart/2005/8/layout/hierarchy3"/>
    <dgm:cxn modelId="{AE14A9C2-BA46-4F22-A0E0-A984282467CA}" srcId="{8223C1CA-4CD3-422A-ADB2-F28FC0086548}" destId="{7640A6EE-296B-4995-A4C4-8958106062BF}" srcOrd="0" destOrd="0" parTransId="{86F555A8-6425-4E85-8566-DB2BB2CDFF0F}" sibTransId="{2FC5170F-5949-4E08-87AF-BDE0343D4620}"/>
    <dgm:cxn modelId="{2C223AA4-BB5D-4C39-8295-A9466DFF23B6}" type="presOf" srcId="{F159CCD3-F7D9-487D-94E4-785C39C676E7}" destId="{71147FD8-6A5E-4ED1-99A7-70ED72CF4DC5}" srcOrd="0" destOrd="0" presId="urn:microsoft.com/office/officeart/2005/8/layout/hierarchy3"/>
    <dgm:cxn modelId="{E2E79D50-AB89-4E2C-9E12-736E8103D49B}" type="presOf" srcId="{FB95DCE9-09D9-4AF4-82C0-D0CA6AED6718}" destId="{F860D246-4977-4296-9729-2FBDCC64CA55}" srcOrd="0" destOrd="0" presId="urn:microsoft.com/office/officeart/2005/8/layout/hierarchy3"/>
    <dgm:cxn modelId="{947B6EAC-F700-4249-997C-112171735423}" type="presOf" srcId="{8E021616-6FCC-4BEE-893C-616B40587BA4}" destId="{4D4E113A-485D-4F87-97EF-2E0954B1D01D}" srcOrd="0" destOrd="0" presId="urn:microsoft.com/office/officeart/2005/8/layout/hierarchy3"/>
    <dgm:cxn modelId="{1282535E-9DD6-4F82-AB03-C462A23325D0}" type="presOf" srcId="{231ABC95-DEEF-4EF3-8F2A-796EDC2F7C0F}" destId="{F2D892E0-6040-4F8E-BD66-16D9A1EA9EDA}" srcOrd="0" destOrd="0" presId="urn:microsoft.com/office/officeart/2005/8/layout/hierarchy3"/>
    <dgm:cxn modelId="{1AD28DA7-D554-4CA5-98C1-4D57014B3DBC}" type="presOf" srcId="{2B1FDF47-D3D9-46C3-9226-7F66DE99049F}" destId="{354BB5F0-F738-4631-8D51-D35809EA8DA6}" srcOrd="0" destOrd="0" presId="urn:microsoft.com/office/officeart/2005/8/layout/hierarchy3"/>
    <dgm:cxn modelId="{95741572-0C99-4C02-BF4B-C8D2660F72FD}" type="presOf" srcId="{7640A6EE-296B-4995-A4C4-8958106062BF}" destId="{884ACBAE-F4BC-4D88-83B8-825443EB70F4}" srcOrd="0" destOrd="1" presId="urn:microsoft.com/office/officeart/2005/8/layout/hierarchy3"/>
    <dgm:cxn modelId="{E32F19D8-1A0B-4F65-98BB-ADB5FF08065F}" srcId="{71003F02-87A0-4280-927F-64D0AEC45010}" destId="{AD6DF649-5DC9-4CB8-A323-DAA6AE204066}" srcOrd="0" destOrd="0" parTransId="{96A72F3A-30A2-4DFB-854C-DBCBD201460A}" sibTransId="{FE4AF862-5ADB-407E-BA0F-E88AE21BDDBD}"/>
    <dgm:cxn modelId="{6F18862A-B202-4A3C-B2F0-B7E4A1182071}" srcId="{2B1FDF47-D3D9-46C3-9226-7F66DE99049F}" destId="{67B37B4D-61D1-4994-80E2-497771677D85}" srcOrd="2" destOrd="0" parTransId="{DFE970FD-2D03-480B-A038-2D3959C43F88}" sibTransId="{02933251-7808-4D78-8848-F49DEDCCF711}"/>
    <dgm:cxn modelId="{46F18F1A-C211-4B15-9BE7-68E1CACA9C1B}" type="presOf" srcId="{D9896759-6B38-49ED-8DDD-BF1F4EA07CB7}" destId="{91B9BC8E-6B73-4E47-9CCE-FF61E6D61350}" srcOrd="0" destOrd="0" presId="urn:microsoft.com/office/officeart/2005/8/layout/hierarchy3"/>
    <dgm:cxn modelId="{5320E92E-36B5-4E6C-89E0-DF3ADF5E56A6}" type="presOf" srcId="{AD6DF649-5DC9-4CB8-A323-DAA6AE204066}" destId="{7B81EE6B-0B2A-4CAD-B501-A368FC8E3AA9}" srcOrd="0" destOrd="1" presId="urn:microsoft.com/office/officeart/2005/8/layout/hierarchy3"/>
    <dgm:cxn modelId="{C9A294EF-C976-4491-AA6D-5B11D9E109BE}" srcId="{5FFF128A-5FDD-4976-B60D-B423B3ED1D6E}" destId="{3CCFE879-8198-4C17-95A1-B9CEE6FECD93}" srcOrd="0" destOrd="0" parTransId="{5BC9A987-37AA-43F8-AD2F-5436B8AA434F}" sibTransId="{32FDC058-7D50-42B1-9FD9-8B04F3FB2988}"/>
    <dgm:cxn modelId="{0A4C87D4-A8A5-4B23-A6DB-CFD35C2428D3}" type="presOf" srcId="{71003F02-87A0-4280-927F-64D0AEC45010}" destId="{7B81EE6B-0B2A-4CAD-B501-A368FC8E3AA9}" srcOrd="0" destOrd="0" presId="urn:microsoft.com/office/officeart/2005/8/layout/hierarchy3"/>
    <dgm:cxn modelId="{B1AF8D66-0598-4E72-892C-A277A4C12CEF}" type="presOf" srcId="{8168C951-ADCF-4611-A67F-D766BBB9441D}" destId="{E35159A3-56B5-4117-A986-F0D9CCF092A6}" srcOrd="0" destOrd="0" presId="urn:microsoft.com/office/officeart/2005/8/layout/hierarchy3"/>
    <dgm:cxn modelId="{01644388-460A-4B46-BDDF-F2EF772997D1}" type="presOf" srcId="{E46C9F50-A866-4573-8465-CE94CE1CC957}" destId="{884ACBAE-F4BC-4D88-83B8-825443EB70F4}" srcOrd="0" destOrd="2" presId="urn:microsoft.com/office/officeart/2005/8/layout/hierarchy3"/>
    <dgm:cxn modelId="{E436D821-6791-4CDF-BA23-2406A9489C80}" srcId="{F159CCD3-F7D9-487D-94E4-785C39C676E7}" destId="{8223C1CA-4CD3-422A-ADB2-F28FC0086548}" srcOrd="2" destOrd="0" parTransId="{82086228-9457-4A91-AB37-C72F3513FFE0}" sibTransId="{AF07BB3A-0CFC-4F9F-8047-BC740588C22E}"/>
    <dgm:cxn modelId="{6EEFC50F-73DA-4B1D-BD46-7EB89416FDEE}" srcId="{8223C1CA-4CD3-422A-ADB2-F28FC0086548}" destId="{E46C9F50-A866-4573-8465-CE94CE1CC957}" srcOrd="1" destOrd="0" parTransId="{52C85AF4-0349-433B-84CC-4C1253C1CAA1}" sibTransId="{46A1A7A0-660C-4E6E-B7B0-B27F075040A1}"/>
    <dgm:cxn modelId="{37E58B9F-5D26-487C-833D-7755EBB1F6F2}" type="presOf" srcId="{93325D4A-5F32-447A-A355-DB4963BE220B}" destId="{29DFCA77-D54A-465A-B16C-96891884E61A}" srcOrd="0" destOrd="0" presId="urn:microsoft.com/office/officeart/2005/8/layout/hierarchy3"/>
    <dgm:cxn modelId="{CBD29CFF-9370-4531-8EC3-CF7C940A258F}" srcId="{F4D83F86-443E-4236-8542-07E21F670A27}" destId="{93325D4A-5F32-447A-A355-DB4963BE220B}" srcOrd="0" destOrd="0" parTransId="{32CB5E98-083A-4C8A-87EE-7A4BB4B60A78}" sibTransId="{87DE9A2B-D594-42EF-AB33-400B40D8DDAF}"/>
    <dgm:cxn modelId="{AB9BE6DE-F720-40F0-9376-9140A6094EB5}" srcId="{67B37B4D-61D1-4994-80E2-497771677D85}" destId="{00FEFFB7-808E-40C9-9778-8B7D2E410C50}" srcOrd="0" destOrd="0" parTransId="{55A9C3D0-DA2B-41E8-A7C7-CC55F24CBDE5}" sibTransId="{A660DDF5-6295-4BAE-834E-83D2425ED643}"/>
    <dgm:cxn modelId="{B89A0749-19A0-4AD8-975E-EBCEF4B148B3}" srcId="{67B37B4D-61D1-4994-80E2-497771677D85}" destId="{BDFD8125-F96D-481D-A830-A0EFE11B60E4}" srcOrd="1" destOrd="0" parTransId="{796354A9-9833-4A1A-A8A6-8937AD344034}" sibTransId="{1A5A6CC0-42E1-49C8-AC6F-342C6A819642}"/>
    <dgm:cxn modelId="{B2866C85-DE26-49B6-BCD7-977A6BBC9EBF}" type="presOf" srcId="{6436EF15-536E-493E-AE0F-076AF07FEB60}" destId="{F2D892E0-6040-4F8E-BD66-16D9A1EA9EDA}" srcOrd="0" destOrd="3" presId="urn:microsoft.com/office/officeart/2005/8/layout/hierarchy3"/>
    <dgm:cxn modelId="{DFFB3501-3849-42B9-B090-3B59E6677246}" type="presOf" srcId="{796354A9-9833-4A1A-A8A6-8937AD344034}" destId="{16770D9A-74CF-40A7-89BD-22BF469E192B}" srcOrd="0" destOrd="0" presId="urn:microsoft.com/office/officeart/2005/8/layout/hierarchy3"/>
    <dgm:cxn modelId="{A25DE266-96F1-47BB-A9CA-99826E02AD26}" type="presOf" srcId="{32CB5E98-083A-4C8A-87EE-7A4BB4B60A78}" destId="{D9E361CF-28C7-496B-932E-61A1DDB6FCDA}" srcOrd="0" destOrd="0" presId="urn:microsoft.com/office/officeart/2005/8/layout/hierarchy3"/>
    <dgm:cxn modelId="{D83BCD62-163E-4FC5-B37D-F0642551069B}" type="presOf" srcId="{8578A343-2CC4-4E49-8F97-4A6B4C9898F8}" destId="{AD4DBC2E-6AC9-4839-B6CF-70A3CAAD7771}" srcOrd="0" destOrd="0" presId="urn:microsoft.com/office/officeart/2005/8/layout/hierarchy3"/>
    <dgm:cxn modelId="{8D659C4B-FF89-45B4-9A55-D613FC36D489}" type="presOf" srcId="{82B103BF-4E97-4AE0-8B88-AD3C5258E588}" destId="{884ACBAE-F4BC-4D88-83B8-825443EB70F4}" srcOrd="0" destOrd="4" presId="urn:microsoft.com/office/officeart/2005/8/layout/hierarchy3"/>
    <dgm:cxn modelId="{4EADE087-E456-4986-B253-78E4986DCE20}" type="presOf" srcId="{9B5C25F8-F688-422C-ACDA-CF65E41A6334}" destId="{29DFCA77-D54A-465A-B16C-96891884E61A}" srcOrd="0" destOrd="3" presId="urn:microsoft.com/office/officeart/2005/8/layout/hierarchy3"/>
    <dgm:cxn modelId="{144BE8C5-133F-423E-82A2-AB4D43E89D3B}" srcId="{71003F02-87A0-4280-927F-64D0AEC45010}" destId="{4837C674-F29E-4D19-9D6F-277AC03CCA67}" srcOrd="1" destOrd="0" parTransId="{F83ADA54-79F3-4577-ABEE-2C69B4970526}" sibTransId="{7C4B6918-3CD4-4834-AA83-6BDFA43B608D}"/>
    <dgm:cxn modelId="{E74E91C7-B5C2-416E-822F-55726A480EB1}" srcId="{8223C1CA-4CD3-422A-ADB2-F28FC0086548}" destId="{78B28415-D435-444B-954C-30F28A775178}" srcOrd="2" destOrd="0" parTransId="{80E26828-3C9A-4512-894E-58E0F0497486}" sibTransId="{90B57CB9-CF23-4856-9F8B-102E10CFA1C6}"/>
    <dgm:cxn modelId="{10DC6DE2-DBAF-48B9-814E-439E7DF03568}" srcId="{F159CCD3-F7D9-487D-94E4-785C39C676E7}" destId="{71003F02-87A0-4280-927F-64D0AEC45010}" srcOrd="1" destOrd="0" parTransId="{BF381128-C6C9-45BA-86CB-FB5C99D4865A}" sibTransId="{6DCBD166-6B18-403C-8939-E4A1FAD846AD}"/>
    <dgm:cxn modelId="{37D0A1BF-FE2A-4F7A-98CE-38BBCD9D08D3}" type="presOf" srcId="{BF381128-C6C9-45BA-86CB-FB5C99D4865A}" destId="{00CA691B-8BED-4078-873A-FC74B899893B}" srcOrd="0" destOrd="0" presId="urn:microsoft.com/office/officeart/2005/8/layout/hierarchy3"/>
    <dgm:cxn modelId="{315238C3-583F-41D6-A57D-1A2CCB0F46F5}" srcId="{93325D4A-5F32-447A-A355-DB4963BE220B}" destId="{9B5C25F8-F688-422C-ACDA-CF65E41A6334}" srcOrd="2" destOrd="0" parTransId="{3DA650AB-8B47-4B45-888B-0C680DDB1E86}" sibTransId="{480DE9EB-6B9C-45D3-A935-58192BCF4622}"/>
    <dgm:cxn modelId="{FDC9BB93-5502-47FA-A16D-B66366A02159}" srcId="{4478637D-DEFD-40D0-A634-B8FBA79F41B8}" destId="{61421A3F-61D3-4F2A-9C8E-102635EC7AA8}" srcOrd="2" destOrd="0" parTransId="{8E021616-6FCC-4BEE-893C-616B40587BA4}" sibTransId="{EDA08E82-09B8-457F-94E9-0B38861F321A}"/>
    <dgm:cxn modelId="{D5001BE8-E396-4042-8266-FCACE6EFD2B3}" type="presOf" srcId="{F4D83F86-443E-4236-8542-07E21F670A27}" destId="{1F6783CC-724C-4787-A9ED-8D0CBD410145}" srcOrd="1" destOrd="0" presId="urn:microsoft.com/office/officeart/2005/8/layout/hierarchy3"/>
    <dgm:cxn modelId="{EE62337C-8DD0-472D-AA56-C83EC40671C0}" srcId="{8223C1CA-4CD3-422A-ADB2-F28FC0086548}" destId="{82B103BF-4E97-4AE0-8B88-AD3C5258E588}" srcOrd="3" destOrd="0" parTransId="{7FF416F1-3102-41E3-9142-0616281E733D}" sibTransId="{F56CA181-8B62-4AB3-9D7D-39032D4493FD}"/>
    <dgm:cxn modelId="{A8CCE599-621E-4396-A9D1-24BFFCC54DC0}" type="presOf" srcId="{82086228-9457-4A91-AB37-C72F3513FFE0}" destId="{3B275B00-4623-4F98-A852-2DD4CCD67286}" srcOrd="0" destOrd="0" presId="urn:microsoft.com/office/officeart/2005/8/layout/hierarchy3"/>
    <dgm:cxn modelId="{BFA49D5F-85E1-4B5C-95B4-9C52262FF1C1}" srcId="{2B1FDF47-D3D9-46C3-9226-7F66DE99049F}" destId="{F4D83F86-443E-4236-8542-07E21F670A27}" srcOrd="1" destOrd="0" parTransId="{681219B4-8B23-4FFB-AF07-AD3B06362F98}" sibTransId="{35B1D461-96A4-4C13-8022-5CBFC05BA882}"/>
    <dgm:cxn modelId="{97590042-E463-4C1C-802F-76BAB34253A0}" type="presOf" srcId="{67B37B4D-61D1-4994-80E2-497771677D85}" destId="{CCEA87E3-2A1E-41C4-984C-6E990B87D87B}" srcOrd="1" destOrd="0" presId="urn:microsoft.com/office/officeart/2005/8/layout/hierarchy3"/>
    <dgm:cxn modelId="{E420DAE8-8E84-474A-8A24-4D9A3ACF7B6B}" srcId="{93325D4A-5F32-447A-A355-DB4963BE220B}" destId="{21F4F076-1BAC-4C58-AC61-532F8822F2E8}" srcOrd="1" destOrd="0" parTransId="{503EADF7-3C5E-4954-B015-D9CF8805C5F6}" sibTransId="{B9DE3C68-5552-4AD4-A761-9A69E2FF8F48}"/>
    <dgm:cxn modelId="{53B7486C-28D4-4647-A4AD-90228F76C798}" srcId="{2B1FDF47-D3D9-46C3-9226-7F66DE99049F}" destId="{F159CCD3-F7D9-487D-94E4-785C39C676E7}" srcOrd="3" destOrd="0" parTransId="{DA68F90A-6773-40C9-8375-0F8283E6C39D}" sibTransId="{34C63119-2DCB-492D-A892-07B55FFB2202}"/>
    <dgm:cxn modelId="{4EDB452C-78FA-4534-A173-244E53DAA4E2}" type="presOf" srcId="{3CCFE879-8198-4C17-95A1-B9CEE6FECD93}" destId="{38399CDD-C5C3-4C6F-97E1-BB92CB536256}" srcOrd="0" destOrd="1" presId="urn:microsoft.com/office/officeart/2005/8/layout/hierarchy3"/>
    <dgm:cxn modelId="{EFED6C9B-850D-4435-9C2A-D5131050AD5A}" type="presOf" srcId="{013C8210-A15B-4086-9589-3E7ACFBDF671}" destId="{F2D892E0-6040-4F8E-BD66-16D9A1EA9EDA}" srcOrd="0" destOrd="2" presId="urn:microsoft.com/office/officeart/2005/8/layout/hierarchy3"/>
    <dgm:cxn modelId="{76BB02FF-A38B-4C5A-AB9A-EA03C932987E}" type="presOf" srcId="{21F4F076-1BAC-4C58-AC61-532F8822F2E8}" destId="{29DFCA77-D54A-465A-B16C-96891884E61A}" srcOrd="0" destOrd="2" presId="urn:microsoft.com/office/officeart/2005/8/layout/hierarchy3"/>
    <dgm:cxn modelId="{C663A490-1ED8-401B-A9C4-7D55BDB33A41}" type="presOf" srcId="{4478637D-DEFD-40D0-A634-B8FBA79F41B8}" destId="{C5731D87-56BD-4A77-AFD9-BB9D6E134E65}" srcOrd="0" destOrd="0" presId="urn:microsoft.com/office/officeart/2005/8/layout/hierarchy3"/>
    <dgm:cxn modelId="{56E2B9D8-24E5-48DE-826E-04EDD7E58A19}" srcId="{F4D83F86-443E-4236-8542-07E21F670A27}" destId="{5FFF128A-5FDD-4976-B60D-B423B3ED1D6E}" srcOrd="1" destOrd="0" parTransId="{8578A343-2CC4-4E49-8F97-4A6B4C9898F8}" sibTransId="{921E3D15-087D-4F1D-9732-BCEE9F5312D9}"/>
    <dgm:cxn modelId="{01CAA877-EE3D-4ED9-A574-59887589DA87}" type="presOf" srcId="{BDFD8125-F96D-481D-A830-A0EFE11B60E4}" destId="{4CD1C7C5-B3CB-491B-AE28-4A9FAC114D0E}" srcOrd="0" destOrd="0" presId="urn:microsoft.com/office/officeart/2005/8/layout/hierarchy3"/>
    <dgm:cxn modelId="{E570A4FE-0A60-4CC3-9ABD-35D9B4604EB0}" type="presOf" srcId="{78B28415-D435-444B-954C-30F28A775178}" destId="{884ACBAE-F4BC-4D88-83B8-825443EB70F4}" srcOrd="0" destOrd="3" presId="urn:microsoft.com/office/officeart/2005/8/layout/hierarchy3"/>
    <dgm:cxn modelId="{E7961EEE-8F33-40C8-B46C-B18979A358B3}" srcId="{231ABC95-DEEF-4EF3-8F2A-796EDC2F7C0F}" destId="{013C8210-A15B-4086-9589-3E7ACFBDF671}" srcOrd="1" destOrd="0" parTransId="{867C7177-0899-4EB1-89CD-1A1C9CBDEEDF}" sibTransId="{EA768C04-E2C9-41BA-94E1-6D7C04914422}"/>
    <dgm:cxn modelId="{883FA3CF-E9FA-4FDC-B8EE-68AADD2D0328}" type="presOf" srcId="{00FEFFB7-808E-40C9-9778-8B7D2E410C50}" destId="{3655DCAB-6579-45EE-A5BA-6EC4777D8607}" srcOrd="0" destOrd="0" presId="urn:microsoft.com/office/officeart/2005/8/layout/hierarchy3"/>
    <dgm:cxn modelId="{09FFC99C-7379-41F3-B1BA-9AF0E6702C1C}" srcId="{4478637D-DEFD-40D0-A634-B8FBA79F41B8}" destId="{FB95DCE9-09D9-4AF4-82C0-D0CA6AED6718}" srcOrd="0" destOrd="0" parTransId="{9F81464F-B233-44AF-9BC6-428AA7FA052C}" sibTransId="{4830801D-4A2F-458F-B70F-95098D05D99D}"/>
    <dgm:cxn modelId="{16B768D1-DFEA-40AB-8C1D-B78AF09272B4}" srcId="{F159CCD3-F7D9-487D-94E4-785C39C676E7}" destId="{231ABC95-DEEF-4EF3-8F2A-796EDC2F7C0F}" srcOrd="0" destOrd="0" parTransId="{D9896759-6B38-49ED-8DDD-BF1F4EA07CB7}" sibTransId="{1DEE700C-8AC4-4EB5-AE6A-8231932F54C9}"/>
    <dgm:cxn modelId="{8EDF2EC6-C2CC-4EB3-A992-E52E81F7A70D}" type="presOf" srcId="{C3C5F3BD-2E9F-4C82-9322-28E10E7C133A}" destId="{29DFCA77-D54A-465A-B16C-96891884E61A}" srcOrd="0" destOrd="1" presId="urn:microsoft.com/office/officeart/2005/8/layout/hierarchy3"/>
    <dgm:cxn modelId="{10A0A984-6D2C-4A7E-892C-F53D2739DEEF}" type="presOf" srcId="{8223C1CA-4CD3-422A-ADB2-F28FC0086548}" destId="{884ACBAE-F4BC-4D88-83B8-825443EB70F4}" srcOrd="0" destOrd="0" presId="urn:microsoft.com/office/officeart/2005/8/layout/hierarchy3"/>
    <dgm:cxn modelId="{ED74CA1E-1C10-4247-9339-EA13E3C60507}" type="presOf" srcId="{5FFF128A-5FDD-4976-B60D-B423B3ED1D6E}" destId="{38399CDD-C5C3-4C6F-97E1-BB92CB536256}" srcOrd="0" destOrd="0" presId="urn:microsoft.com/office/officeart/2005/8/layout/hierarchy3"/>
    <dgm:cxn modelId="{95035FE1-4CE4-4D59-8212-4DF7C8CFAF2B}" type="presOf" srcId="{F4B92AF3-AC65-4BEE-BA56-A1F61DEA4C48}" destId="{EFF396FC-91A3-44D5-BEC7-B7F86F5EE9FB}" srcOrd="0" destOrd="0" presId="urn:microsoft.com/office/officeart/2005/8/layout/hierarchy3"/>
    <dgm:cxn modelId="{9809F4FB-2735-42DA-A7CE-3BF1D38A6DB7}" srcId="{93325D4A-5F32-447A-A355-DB4963BE220B}" destId="{C3C5F3BD-2E9F-4C82-9322-28E10E7C133A}" srcOrd="0" destOrd="0" parTransId="{9A5F5750-6999-48C3-964C-D4817F7C7C12}" sibTransId="{F54DDF4C-2926-4A84-9A45-730C8ACF3D7C}"/>
    <dgm:cxn modelId="{B6F18CB8-973B-424D-BFAC-4132013B4860}" srcId="{4478637D-DEFD-40D0-A634-B8FBA79F41B8}" destId="{8168C951-ADCF-4611-A67F-D766BBB9441D}" srcOrd="1" destOrd="0" parTransId="{F4B92AF3-AC65-4BEE-BA56-A1F61DEA4C48}" sibTransId="{A392D6FB-08AE-4A6A-8CED-3BDEB9444E89}"/>
    <dgm:cxn modelId="{8BC416FE-DE12-4E51-8B39-2B380AE91730}" type="presOf" srcId="{61421A3F-61D3-4F2A-9C8E-102635EC7AA8}" destId="{F0CFF90A-931A-4001-BD35-59CA2E3FE31E}" srcOrd="0" destOrd="0" presId="urn:microsoft.com/office/officeart/2005/8/layout/hierarchy3"/>
    <dgm:cxn modelId="{51EAD3DB-BCD9-462E-9878-64ADAECF30E3}" type="presOf" srcId="{67B37B4D-61D1-4994-80E2-497771677D85}" destId="{B7FD2133-797A-4268-9859-138EB5983886}" srcOrd="0" destOrd="0" presId="urn:microsoft.com/office/officeart/2005/8/layout/hierarchy3"/>
    <dgm:cxn modelId="{B5D16A6E-FB81-4704-AFDD-4DACFD842018}" type="presOf" srcId="{55A9C3D0-DA2B-41E8-A7C7-CC55F24CBDE5}" destId="{4A3F6F0B-421D-4880-96DD-882F08D931B1}" srcOrd="0" destOrd="0" presId="urn:microsoft.com/office/officeart/2005/8/layout/hierarchy3"/>
    <dgm:cxn modelId="{3D9AB103-E047-4FE7-B0F7-DCEC22E38527}" type="presOf" srcId="{4478637D-DEFD-40D0-A634-B8FBA79F41B8}" destId="{C87E8E86-FF6D-439A-86E1-06A75D35E69E}" srcOrd="1" destOrd="0" presId="urn:microsoft.com/office/officeart/2005/8/layout/hierarchy3"/>
    <dgm:cxn modelId="{1B0EF749-6E0C-46AB-88E1-C26B8A2A4E34}" srcId="{231ABC95-DEEF-4EF3-8F2A-796EDC2F7C0F}" destId="{6436EF15-536E-493E-AE0F-076AF07FEB60}" srcOrd="2" destOrd="0" parTransId="{22940FB1-43AB-4076-B763-2890CF66EDC2}" sibTransId="{39F29890-1C83-4D07-8102-A6D0A8839F0B}"/>
    <dgm:cxn modelId="{41A45369-C52E-4209-90A7-36B784694C39}" type="presOf" srcId="{9F81464F-B233-44AF-9BC6-428AA7FA052C}" destId="{47A6309D-864E-4D96-9F84-CFB0B4AA498C}" srcOrd="0" destOrd="0" presId="urn:microsoft.com/office/officeart/2005/8/layout/hierarchy3"/>
    <dgm:cxn modelId="{A77E1CF1-87C9-4E0E-8D55-B07DEFD0E76B}" type="presOf" srcId="{F159CCD3-F7D9-487D-94E4-785C39C676E7}" destId="{EB5760C3-CCE9-4373-BAF6-39450B2AE585}" srcOrd="1" destOrd="0" presId="urn:microsoft.com/office/officeart/2005/8/layout/hierarchy3"/>
    <dgm:cxn modelId="{814FC553-B9B3-4F3D-A8B0-E87022856621}" type="presOf" srcId="{242D9E6B-D76D-48A5-8D27-C15CEF8788F9}" destId="{F2D892E0-6040-4F8E-BD66-16D9A1EA9EDA}" srcOrd="0" destOrd="1" presId="urn:microsoft.com/office/officeart/2005/8/layout/hierarchy3"/>
    <dgm:cxn modelId="{D6B41181-E9BD-4987-B1F6-935A324EA4F7}" type="presParOf" srcId="{354BB5F0-F738-4631-8D51-D35809EA8DA6}" destId="{CE87195B-71FA-4251-A037-58399F32A5F4}" srcOrd="0" destOrd="0" presId="urn:microsoft.com/office/officeart/2005/8/layout/hierarchy3"/>
    <dgm:cxn modelId="{35F95119-64A6-4405-84C7-C09D6642FB1F}" type="presParOf" srcId="{CE87195B-71FA-4251-A037-58399F32A5F4}" destId="{8F2A925A-7F3C-45D7-BDE7-1B04FDBEA1B9}" srcOrd="0" destOrd="0" presId="urn:microsoft.com/office/officeart/2005/8/layout/hierarchy3"/>
    <dgm:cxn modelId="{E3A3950C-4CF7-4C65-B2C3-3CCDE4E6D2F8}" type="presParOf" srcId="{8F2A925A-7F3C-45D7-BDE7-1B04FDBEA1B9}" destId="{C5731D87-56BD-4A77-AFD9-BB9D6E134E65}" srcOrd="0" destOrd="0" presId="urn:microsoft.com/office/officeart/2005/8/layout/hierarchy3"/>
    <dgm:cxn modelId="{5494EA7B-7658-442B-B373-CD5228A0660C}" type="presParOf" srcId="{8F2A925A-7F3C-45D7-BDE7-1B04FDBEA1B9}" destId="{C87E8E86-FF6D-439A-86E1-06A75D35E69E}" srcOrd="1" destOrd="0" presId="urn:microsoft.com/office/officeart/2005/8/layout/hierarchy3"/>
    <dgm:cxn modelId="{349FE64F-E1E6-46F5-8F02-564FD1C751AF}" type="presParOf" srcId="{CE87195B-71FA-4251-A037-58399F32A5F4}" destId="{C6D0D05F-DC61-417D-8F23-5AE549C05DE3}" srcOrd="1" destOrd="0" presId="urn:microsoft.com/office/officeart/2005/8/layout/hierarchy3"/>
    <dgm:cxn modelId="{92ED92FE-17B3-4806-BC40-D641E9508C1A}" type="presParOf" srcId="{C6D0D05F-DC61-417D-8F23-5AE549C05DE3}" destId="{47A6309D-864E-4D96-9F84-CFB0B4AA498C}" srcOrd="0" destOrd="0" presId="urn:microsoft.com/office/officeart/2005/8/layout/hierarchy3"/>
    <dgm:cxn modelId="{5CF7B741-948A-432F-9909-31481C0EC092}" type="presParOf" srcId="{C6D0D05F-DC61-417D-8F23-5AE549C05DE3}" destId="{F860D246-4977-4296-9729-2FBDCC64CA55}" srcOrd="1" destOrd="0" presId="urn:microsoft.com/office/officeart/2005/8/layout/hierarchy3"/>
    <dgm:cxn modelId="{66D45773-DA74-4BD8-A6F6-CA471CE745C5}" type="presParOf" srcId="{C6D0D05F-DC61-417D-8F23-5AE549C05DE3}" destId="{EFF396FC-91A3-44D5-BEC7-B7F86F5EE9FB}" srcOrd="2" destOrd="0" presId="urn:microsoft.com/office/officeart/2005/8/layout/hierarchy3"/>
    <dgm:cxn modelId="{C708522B-AF41-401E-98FA-4882DECB3A15}" type="presParOf" srcId="{C6D0D05F-DC61-417D-8F23-5AE549C05DE3}" destId="{E35159A3-56B5-4117-A986-F0D9CCF092A6}" srcOrd="3" destOrd="0" presId="urn:microsoft.com/office/officeart/2005/8/layout/hierarchy3"/>
    <dgm:cxn modelId="{02D12C90-3C2E-49B8-A9C9-03B72C5178BA}" type="presParOf" srcId="{C6D0D05F-DC61-417D-8F23-5AE549C05DE3}" destId="{4D4E113A-485D-4F87-97EF-2E0954B1D01D}" srcOrd="4" destOrd="0" presId="urn:microsoft.com/office/officeart/2005/8/layout/hierarchy3"/>
    <dgm:cxn modelId="{F9853B80-3D5F-4557-A4EC-5C67FE4DA7B9}" type="presParOf" srcId="{C6D0D05F-DC61-417D-8F23-5AE549C05DE3}" destId="{F0CFF90A-931A-4001-BD35-59CA2E3FE31E}" srcOrd="5" destOrd="0" presId="urn:microsoft.com/office/officeart/2005/8/layout/hierarchy3"/>
    <dgm:cxn modelId="{BB036213-16EB-44E0-842E-4F7B3BD1EC73}" type="presParOf" srcId="{354BB5F0-F738-4631-8D51-D35809EA8DA6}" destId="{C76C7E2D-FB60-461A-87D9-2DB3F42566BE}" srcOrd="1" destOrd="0" presId="urn:microsoft.com/office/officeart/2005/8/layout/hierarchy3"/>
    <dgm:cxn modelId="{BDDC3C29-EE86-4F65-B2E7-689F8759EB2F}" type="presParOf" srcId="{C76C7E2D-FB60-461A-87D9-2DB3F42566BE}" destId="{50DFEA6D-B433-4EC8-974C-067AB4B7E3BF}" srcOrd="0" destOrd="0" presId="urn:microsoft.com/office/officeart/2005/8/layout/hierarchy3"/>
    <dgm:cxn modelId="{5D1DEBCC-9191-4B9C-B6F8-66D21B30F896}" type="presParOf" srcId="{50DFEA6D-B433-4EC8-974C-067AB4B7E3BF}" destId="{ABE260AA-124F-4A6A-9A48-0E81A9B2A3AE}" srcOrd="0" destOrd="0" presId="urn:microsoft.com/office/officeart/2005/8/layout/hierarchy3"/>
    <dgm:cxn modelId="{307AA305-0FAC-45DE-8204-5D36FC8CFEF5}" type="presParOf" srcId="{50DFEA6D-B433-4EC8-974C-067AB4B7E3BF}" destId="{1F6783CC-724C-4787-A9ED-8D0CBD410145}" srcOrd="1" destOrd="0" presId="urn:microsoft.com/office/officeart/2005/8/layout/hierarchy3"/>
    <dgm:cxn modelId="{F632292B-7E3B-47A2-9B00-1EE76F618897}" type="presParOf" srcId="{C76C7E2D-FB60-461A-87D9-2DB3F42566BE}" destId="{21246318-86C8-4A2F-B1FA-658828AD13BD}" srcOrd="1" destOrd="0" presId="urn:microsoft.com/office/officeart/2005/8/layout/hierarchy3"/>
    <dgm:cxn modelId="{44F32DE2-2878-47DD-8FE8-783A6E7D1094}" type="presParOf" srcId="{21246318-86C8-4A2F-B1FA-658828AD13BD}" destId="{D9E361CF-28C7-496B-932E-61A1DDB6FCDA}" srcOrd="0" destOrd="0" presId="urn:microsoft.com/office/officeart/2005/8/layout/hierarchy3"/>
    <dgm:cxn modelId="{0279178F-46A1-44D8-A34B-E709D2C4372E}" type="presParOf" srcId="{21246318-86C8-4A2F-B1FA-658828AD13BD}" destId="{29DFCA77-D54A-465A-B16C-96891884E61A}" srcOrd="1" destOrd="0" presId="urn:microsoft.com/office/officeart/2005/8/layout/hierarchy3"/>
    <dgm:cxn modelId="{2EEE8577-82C2-42F7-A23B-0A9B4F318640}" type="presParOf" srcId="{21246318-86C8-4A2F-B1FA-658828AD13BD}" destId="{AD4DBC2E-6AC9-4839-B6CF-70A3CAAD7771}" srcOrd="2" destOrd="0" presId="urn:microsoft.com/office/officeart/2005/8/layout/hierarchy3"/>
    <dgm:cxn modelId="{A249DE23-DBB1-4E97-889E-935309A5552E}" type="presParOf" srcId="{21246318-86C8-4A2F-B1FA-658828AD13BD}" destId="{38399CDD-C5C3-4C6F-97E1-BB92CB536256}" srcOrd="3" destOrd="0" presId="urn:microsoft.com/office/officeart/2005/8/layout/hierarchy3"/>
    <dgm:cxn modelId="{BC2007B5-9FE6-4FF4-AD10-EA975CDC7DA4}" type="presParOf" srcId="{354BB5F0-F738-4631-8D51-D35809EA8DA6}" destId="{D794F3B8-E6AB-48C2-9FA5-12B6A78DE773}" srcOrd="2" destOrd="0" presId="urn:microsoft.com/office/officeart/2005/8/layout/hierarchy3"/>
    <dgm:cxn modelId="{717C533C-E95C-4998-B611-6E3BC52D3DD5}" type="presParOf" srcId="{D794F3B8-E6AB-48C2-9FA5-12B6A78DE773}" destId="{53EB50F8-AA44-4611-B00F-99FD887935CD}" srcOrd="0" destOrd="0" presId="urn:microsoft.com/office/officeart/2005/8/layout/hierarchy3"/>
    <dgm:cxn modelId="{1B17EDA9-0C68-4ED5-9592-88961148FF2D}" type="presParOf" srcId="{53EB50F8-AA44-4611-B00F-99FD887935CD}" destId="{B7FD2133-797A-4268-9859-138EB5983886}" srcOrd="0" destOrd="0" presId="urn:microsoft.com/office/officeart/2005/8/layout/hierarchy3"/>
    <dgm:cxn modelId="{3160AE58-73FC-4A35-B544-11DE452FB9CD}" type="presParOf" srcId="{53EB50F8-AA44-4611-B00F-99FD887935CD}" destId="{CCEA87E3-2A1E-41C4-984C-6E990B87D87B}" srcOrd="1" destOrd="0" presId="urn:microsoft.com/office/officeart/2005/8/layout/hierarchy3"/>
    <dgm:cxn modelId="{194C7E12-43A4-4B67-A5C5-621363010C0E}" type="presParOf" srcId="{D794F3B8-E6AB-48C2-9FA5-12B6A78DE773}" destId="{FDFF308B-E62A-4BA2-B675-D2BA6ACBF224}" srcOrd="1" destOrd="0" presId="urn:microsoft.com/office/officeart/2005/8/layout/hierarchy3"/>
    <dgm:cxn modelId="{B5098282-06C0-4C20-B4F2-BAF5FBE17562}" type="presParOf" srcId="{FDFF308B-E62A-4BA2-B675-D2BA6ACBF224}" destId="{4A3F6F0B-421D-4880-96DD-882F08D931B1}" srcOrd="0" destOrd="0" presId="urn:microsoft.com/office/officeart/2005/8/layout/hierarchy3"/>
    <dgm:cxn modelId="{1D0503D8-3048-457F-90B4-A80F5AD3467C}" type="presParOf" srcId="{FDFF308B-E62A-4BA2-B675-D2BA6ACBF224}" destId="{3655DCAB-6579-45EE-A5BA-6EC4777D8607}" srcOrd="1" destOrd="0" presId="urn:microsoft.com/office/officeart/2005/8/layout/hierarchy3"/>
    <dgm:cxn modelId="{9A23D39C-23DC-412F-B88A-F7C98FF81D97}" type="presParOf" srcId="{FDFF308B-E62A-4BA2-B675-D2BA6ACBF224}" destId="{16770D9A-74CF-40A7-89BD-22BF469E192B}" srcOrd="2" destOrd="0" presId="urn:microsoft.com/office/officeart/2005/8/layout/hierarchy3"/>
    <dgm:cxn modelId="{E04119A8-8862-4E2E-8850-C68A3D578E44}" type="presParOf" srcId="{FDFF308B-E62A-4BA2-B675-D2BA6ACBF224}" destId="{4CD1C7C5-B3CB-491B-AE28-4A9FAC114D0E}" srcOrd="3" destOrd="0" presId="urn:microsoft.com/office/officeart/2005/8/layout/hierarchy3"/>
    <dgm:cxn modelId="{61821A2C-A027-4E1D-91B6-00E92F187992}" type="presParOf" srcId="{354BB5F0-F738-4631-8D51-D35809EA8DA6}" destId="{E889EEBE-CDA4-4DD3-A797-76DD6CEA7C8E}" srcOrd="3" destOrd="0" presId="urn:microsoft.com/office/officeart/2005/8/layout/hierarchy3"/>
    <dgm:cxn modelId="{A50AD5F2-8C78-407F-A175-4C6593376AA9}" type="presParOf" srcId="{E889EEBE-CDA4-4DD3-A797-76DD6CEA7C8E}" destId="{C908A32A-F443-4162-B971-0D450AD16093}" srcOrd="0" destOrd="0" presId="urn:microsoft.com/office/officeart/2005/8/layout/hierarchy3"/>
    <dgm:cxn modelId="{4ADBC7BD-A483-4191-8B0B-AE40958356AB}" type="presParOf" srcId="{C908A32A-F443-4162-B971-0D450AD16093}" destId="{71147FD8-6A5E-4ED1-99A7-70ED72CF4DC5}" srcOrd="0" destOrd="0" presId="urn:microsoft.com/office/officeart/2005/8/layout/hierarchy3"/>
    <dgm:cxn modelId="{B9111C58-B04C-47F7-BCE8-8D0AAC4012C2}" type="presParOf" srcId="{C908A32A-F443-4162-B971-0D450AD16093}" destId="{EB5760C3-CCE9-4373-BAF6-39450B2AE585}" srcOrd="1" destOrd="0" presId="urn:microsoft.com/office/officeart/2005/8/layout/hierarchy3"/>
    <dgm:cxn modelId="{C7FDC9B8-B16D-40BE-BF02-8E1E0B80ABAE}" type="presParOf" srcId="{E889EEBE-CDA4-4DD3-A797-76DD6CEA7C8E}" destId="{7A447215-C458-45CF-BCCB-89F89D1F2A46}" srcOrd="1" destOrd="0" presId="urn:microsoft.com/office/officeart/2005/8/layout/hierarchy3"/>
    <dgm:cxn modelId="{F4ED5197-7291-41E4-A0DB-9B2F1DF0BF6D}" type="presParOf" srcId="{7A447215-C458-45CF-BCCB-89F89D1F2A46}" destId="{91B9BC8E-6B73-4E47-9CCE-FF61E6D61350}" srcOrd="0" destOrd="0" presId="urn:microsoft.com/office/officeart/2005/8/layout/hierarchy3"/>
    <dgm:cxn modelId="{DD57E1EF-06D8-4EA9-8B27-A5BCE1FD9521}" type="presParOf" srcId="{7A447215-C458-45CF-BCCB-89F89D1F2A46}" destId="{F2D892E0-6040-4F8E-BD66-16D9A1EA9EDA}" srcOrd="1" destOrd="0" presId="urn:microsoft.com/office/officeart/2005/8/layout/hierarchy3"/>
    <dgm:cxn modelId="{B83A1EF6-3E69-413C-AC29-5E9AA57C38C2}" type="presParOf" srcId="{7A447215-C458-45CF-BCCB-89F89D1F2A46}" destId="{00CA691B-8BED-4078-873A-FC74B899893B}" srcOrd="2" destOrd="0" presId="urn:microsoft.com/office/officeart/2005/8/layout/hierarchy3"/>
    <dgm:cxn modelId="{198BEDE2-975B-4B26-A5D7-52FB702E2902}" type="presParOf" srcId="{7A447215-C458-45CF-BCCB-89F89D1F2A46}" destId="{7B81EE6B-0B2A-4CAD-B501-A368FC8E3AA9}" srcOrd="3" destOrd="0" presId="urn:microsoft.com/office/officeart/2005/8/layout/hierarchy3"/>
    <dgm:cxn modelId="{6197F463-478F-4167-8826-86621B133FDC}" type="presParOf" srcId="{7A447215-C458-45CF-BCCB-89F89D1F2A46}" destId="{3B275B00-4623-4F98-A852-2DD4CCD67286}" srcOrd="4" destOrd="0" presId="urn:microsoft.com/office/officeart/2005/8/layout/hierarchy3"/>
    <dgm:cxn modelId="{715059FF-0DDB-4643-8FB6-1BA93AF2D955}" type="presParOf" srcId="{7A447215-C458-45CF-BCCB-89F89D1F2A46}" destId="{884ACBAE-F4BC-4D88-83B8-825443EB70F4}"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575546-9B47-488C-86B8-F530FCE787C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B42CE37-2C62-40FC-82CC-3F60CEC710CB}">
      <dgm:prSet/>
      <dgm:spPr/>
      <dgm:t>
        <a:bodyPr/>
        <a:lstStyle/>
        <a:p>
          <a:r>
            <a:rPr lang="en-US" dirty="0"/>
            <a:t>Business question results</a:t>
          </a:r>
        </a:p>
      </dgm:t>
    </dgm:pt>
    <dgm:pt modelId="{75D39E36-4F17-409F-81FB-1EAB793CEA2F}" type="parTrans" cxnId="{2FDAE000-66CD-486D-93AA-4BB90AF003D9}">
      <dgm:prSet/>
      <dgm:spPr/>
      <dgm:t>
        <a:bodyPr/>
        <a:lstStyle/>
        <a:p>
          <a:endParaRPr lang="en-US"/>
        </a:p>
      </dgm:t>
    </dgm:pt>
    <dgm:pt modelId="{2A93CF16-0FFC-4EE2-9A1E-97C1B0AE2C7A}" type="sibTrans" cxnId="{2FDAE000-66CD-486D-93AA-4BB90AF003D9}">
      <dgm:prSet/>
      <dgm:spPr/>
      <dgm:t>
        <a:bodyPr/>
        <a:lstStyle/>
        <a:p>
          <a:endParaRPr lang="en-US"/>
        </a:p>
      </dgm:t>
    </dgm:pt>
    <dgm:pt modelId="{CE2AE201-5A29-4B06-ABDC-3227CE2D1561}">
      <dgm:prSet/>
      <dgm:spPr/>
      <dgm:t>
        <a:bodyPr/>
        <a:lstStyle/>
        <a:p>
          <a:r>
            <a:rPr lang="en-US"/>
            <a:t>Do the WHO MPOWER indicators influence tobacco use? </a:t>
          </a:r>
        </a:p>
      </dgm:t>
    </dgm:pt>
    <dgm:pt modelId="{E209B961-0FC8-4199-AA68-0CF06CE98D27}" type="parTrans" cxnId="{9EF11828-9F63-4885-88D4-851EFB725E18}">
      <dgm:prSet/>
      <dgm:spPr/>
      <dgm:t>
        <a:bodyPr/>
        <a:lstStyle/>
        <a:p>
          <a:endParaRPr lang="en-US"/>
        </a:p>
      </dgm:t>
    </dgm:pt>
    <dgm:pt modelId="{1D7A63EB-237F-49A1-B160-730AD57F709D}" type="sibTrans" cxnId="{9EF11828-9F63-4885-88D4-851EFB725E18}">
      <dgm:prSet/>
      <dgm:spPr/>
      <dgm:t>
        <a:bodyPr/>
        <a:lstStyle/>
        <a:p>
          <a:endParaRPr lang="en-US"/>
        </a:p>
      </dgm:t>
    </dgm:pt>
    <dgm:pt modelId="{917034E1-1BA4-4B7F-BC13-18FE824EEA50}">
      <dgm:prSet/>
      <dgm:spPr/>
      <dgm:t>
        <a:bodyPr/>
        <a:lstStyle/>
        <a:p>
          <a:r>
            <a:rPr lang="en-US"/>
            <a:t>Null hypothesis accepted</a:t>
          </a:r>
        </a:p>
      </dgm:t>
    </dgm:pt>
    <dgm:pt modelId="{00E3D706-9A51-45EB-A475-C1A0EB968644}" type="parTrans" cxnId="{96284018-015A-4BC4-9B7D-31A0205E58FD}">
      <dgm:prSet/>
      <dgm:spPr/>
      <dgm:t>
        <a:bodyPr/>
        <a:lstStyle/>
        <a:p>
          <a:endParaRPr lang="en-US"/>
        </a:p>
      </dgm:t>
    </dgm:pt>
    <dgm:pt modelId="{B7F54A8B-3EBE-4FED-A6F2-7D58243AC2CC}" type="sibTrans" cxnId="{96284018-015A-4BC4-9B7D-31A0205E58FD}">
      <dgm:prSet/>
      <dgm:spPr/>
      <dgm:t>
        <a:bodyPr/>
        <a:lstStyle/>
        <a:p>
          <a:endParaRPr lang="en-US"/>
        </a:p>
      </dgm:t>
    </dgm:pt>
    <dgm:pt modelId="{589453F5-8C9C-478D-8216-0C0A87167103}">
      <dgm:prSet/>
      <dgm:spPr/>
      <dgm:t>
        <a:bodyPr/>
        <a:lstStyle/>
        <a:p>
          <a:r>
            <a:rPr lang="en-US"/>
            <a:t>Do MPOWER initiatives have comparable reduction efficacy? </a:t>
          </a:r>
        </a:p>
      </dgm:t>
    </dgm:pt>
    <dgm:pt modelId="{D05BAF88-E3F3-41B1-AC20-364BEC757837}" type="parTrans" cxnId="{F3849066-E570-47DC-AFFC-EB97B4368EA7}">
      <dgm:prSet/>
      <dgm:spPr/>
      <dgm:t>
        <a:bodyPr/>
        <a:lstStyle/>
        <a:p>
          <a:endParaRPr lang="en-US"/>
        </a:p>
      </dgm:t>
    </dgm:pt>
    <dgm:pt modelId="{3C90CCD1-24DF-4295-B9BB-21B04C3A4C4D}" type="sibTrans" cxnId="{F3849066-E570-47DC-AFFC-EB97B4368EA7}">
      <dgm:prSet/>
      <dgm:spPr/>
      <dgm:t>
        <a:bodyPr/>
        <a:lstStyle/>
        <a:p>
          <a:endParaRPr lang="en-US"/>
        </a:p>
      </dgm:t>
    </dgm:pt>
    <dgm:pt modelId="{9CABC890-2647-4DE5-99A3-CCC96B8BA231}">
      <dgm:prSet/>
      <dgm:spPr/>
      <dgm:t>
        <a:bodyPr/>
        <a:lstStyle/>
        <a:p>
          <a:r>
            <a:rPr lang="en-US"/>
            <a:t>Alternative hypothesis accepted</a:t>
          </a:r>
        </a:p>
      </dgm:t>
    </dgm:pt>
    <dgm:pt modelId="{383D35E7-E09D-4210-9567-8CEACB5FF923}" type="parTrans" cxnId="{A24006D1-2020-4C3C-858F-13BBE8E23E3A}">
      <dgm:prSet/>
      <dgm:spPr/>
      <dgm:t>
        <a:bodyPr/>
        <a:lstStyle/>
        <a:p>
          <a:endParaRPr lang="en-US"/>
        </a:p>
      </dgm:t>
    </dgm:pt>
    <dgm:pt modelId="{316014DE-B4F3-4F46-B0B8-1D07D6879180}" type="sibTrans" cxnId="{A24006D1-2020-4C3C-858F-13BBE8E23E3A}">
      <dgm:prSet/>
      <dgm:spPr/>
      <dgm:t>
        <a:bodyPr/>
        <a:lstStyle/>
        <a:p>
          <a:endParaRPr lang="en-US"/>
        </a:p>
      </dgm:t>
    </dgm:pt>
    <dgm:pt modelId="{35BF452C-CF5E-4E40-B4B8-4E9DBC39BD0E}">
      <dgm:prSet/>
      <dgm:spPr/>
      <dgm:t>
        <a:bodyPr/>
        <a:lstStyle/>
        <a:p>
          <a:r>
            <a:rPr lang="en-US"/>
            <a:t>Has MPOWER initiative participation improved over time?</a:t>
          </a:r>
        </a:p>
      </dgm:t>
    </dgm:pt>
    <dgm:pt modelId="{CCF6C59E-7D03-4A15-853E-F83BDB28C819}" type="parTrans" cxnId="{50173254-5BD6-4680-9E34-AADF24686D5A}">
      <dgm:prSet/>
      <dgm:spPr/>
      <dgm:t>
        <a:bodyPr/>
        <a:lstStyle/>
        <a:p>
          <a:endParaRPr lang="en-US"/>
        </a:p>
      </dgm:t>
    </dgm:pt>
    <dgm:pt modelId="{E2A65AC5-2B43-42B0-9A4C-326ED8558881}" type="sibTrans" cxnId="{50173254-5BD6-4680-9E34-AADF24686D5A}">
      <dgm:prSet/>
      <dgm:spPr/>
      <dgm:t>
        <a:bodyPr/>
        <a:lstStyle/>
        <a:p>
          <a:endParaRPr lang="en-US"/>
        </a:p>
      </dgm:t>
    </dgm:pt>
    <dgm:pt modelId="{3A282E3D-27F9-42CB-837C-7812659C6918}">
      <dgm:prSet/>
      <dgm:spPr/>
      <dgm:t>
        <a:bodyPr/>
        <a:lstStyle/>
        <a:p>
          <a:r>
            <a:rPr lang="en-US"/>
            <a:t>Alternative hypothesis accepted</a:t>
          </a:r>
        </a:p>
      </dgm:t>
    </dgm:pt>
    <dgm:pt modelId="{BD5AEAEE-63B1-44E8-9C8E-06EFC131FAF5}" type="parTrans" cxnId="{B442FC47-BE99-4600-86C4-4B76E3D95A86}">
      <dgm:prSet/>
      <dgm:spPr/>
      <dgm:t>
        <a:bodyPr/>
        <a:lstStyle/>
        <a:p>
          <a:endParaRPr lang="en-US"/>
        </a:p>
      </dgm:t>
    </dgm:pt>
    <dgm:pt modelId="{083AD3C3-8AA0-4295-AB53-115A046D2821}" type="sibTrans" cxnId="{B442FC47-BE99-4600-86C4-4B76E3D95A86}">
      <dgm:prSet/>
      <dgm:spPr/>
      <dgm:t>
        <a:bodyPr/>
        <a:lstStyle/>
        <a:p>
          <a:endParaRPr lang="en-US"/>
        </a:p>
      </dgm:t>
    </dgm:pt>
    <dgm:pt modelId="{373F754C-FA21-4E6A-9623-57B975255981}">
      <dgm:prSet/>
      <dgm:spPr/>
      <dgm:t>
        <a:bodyPr/>
        <a:lstStyle/>
        <a:p>
          <a:r>
            <a:rPr lang="en-US"/>
            <a:t>Other results</a:t>
          </a:r>
        </a:p>
      </dgm:t>
    </dgm:pt>
    <dgm:pt modelId="{1F4725A2-EB5A-4F94-8E16-519040E59E50}" type="parTrans" cxnId="{90F7C8D0-809C-4B65-9E08-AF669EA29B5A}">
      <dgm:prSet/>
      <dgm:spPr/>
      <dgm:t>
        <a:bodyPr/>
        <a:lstStyle/>
        <a:p>
          <a:endParaRPr lang="en-US"/>
        </a:p>
      </dgm:t>
    </dgm:pt>
    <dgm:pt modelId="{E9C8E427-99CA-4FCD-AD5C-14C0B31F8136}" type="sibTrans" cxnId="{90F7C8D0-809C-4B65-9E08-AF669EA29B5A}">
      <dgm:prSet/>
      <dgm:spPr/>
      <dgm:t>
        <a:bodyPr/>
        <a:lstStyle/>
        <a:p>
          <a:endParaRPr lang="en-US"/>
        </a:p>
      </dgm:t>
    </dgm:pt>
    <dgm:pt modelId="{D7D5F9F9-8B31-4C5B-B002-F484AC8DC83A}">
      <dgm:prSet/>
      <dgm:spPr/>
      <dgm:t>
        <a:bodyPr/>
        <a:lstStyle/>
        <a:p>
          <a:r>
            <a:rPr lang="en-US"/>
            <a:t>Prevalence decrease</a:t>
          </a:r>
        </a:p>
      </dgm:t>
    </dgm:pt>
    <dgm:pt modelId="{5AB35782-76F1-4233-8A16-393E904139A6}" type="parTrans" cxnId="{7D47E82D-A7E5-43F5-A708-5CD6DD853669}">
      <dgm:prSet/>
      <dgm:spPr/>
      <dgm:t>
        <a:bodyPr/>
        <a:lstStyle/>
        <a:p>
          <a:endParaRPr lang="en-US"/>
        </a:p>
      </dgm:t>
    </dgm:pt>
    <dgm:pt modelId="{45642B76-98B3-4EAB-9119-ADB8E7F3A8B4}" type="sibTrans" cxnId="{7D47E82D-A7E5-43F5-A708-5CD6DD853669}">
      <dgm:prSet/>
      <dgm:spPr/>
      <dgm:t>
        <a:bodyPr/>
        <a:lstStyle/>
        <a:p>
          <a:endParaRPr lang="en-US"/>
        </a:p>
      </dgm:t>
    </dgm:pt>
    <dgm:pt modelId="{26D07A6D-A959-441F-A593-AF2E87B33BED}" type="pres">
      <dgm:prSet presAssocID="{7D575546-9B47-488C-86B8-F530FCE787C5}" presName="linear" presStyleCnt="0">
        <dgm:presLayoutVars>
          <dgm:dir/>
          <dgm:animLvl val="lvl"/>
          <dgm:resizeHandles val="exact"/>
        </dgm:presLayoutVars>
      </dgm:prSet>
      <dgm:spPr/>
      <dgm:t>
        <a:bodyPr/>
        <a:lstStyle/>
        <a:p>
          <a:endParaRPr lang="en-US"/>
        </a:p>
      </dgm:t>
    </dgm:pt>
    <dgm:pt modelId="{CECDE8C9-42CD-4530-A1CD-97E5E57F573A}" type="pres">
      <dgm:prSet presAssocID="{7B42CE37-2C62-40FC-82CC-3F60CEC710CB}" presName="parentLin" presStyleCnt="0"/>
      <dgm:spPr/>
    </dgm:pt>
    <dgm:pt modelId="{70B9EE43-630D-4022-B7D4-53F1723E636B}" type="pres">
      <dgm:prSet presAssocID="{7B42CE37-2C62-40FC-82CC-3F60CEC710CB}" presName="parentLeftMargin" presStyleLbl="node1" presStyleIdx="0" presStyleCnt="2"/>
      <dgm:spPr/>
      <dgm:t>
        <a:bodyPr/>
        <a:lstStyle/>
        <a:p>
          <a:endParaRPr lang="en-US"/>
        </a:p>
      </dgm:t>
    </dgm:pt>
    <dgm:pt modelId="{B8E6BE01-F475-4163-8EB0-8A1D3FDBE486}" type="pres">
      <dgm:prSet presAssocID="{7B42CE37-2C62-40FC-82CC-3F60CEC710CB}" presName="parentText" presStyleLbl="node1" presStyleIdx="0" presStyleCnt="2">
        <dgm:presLayoutVars>
          <dgm:chMax val="0"/>
          <dgm:bulletEnabled val="1"/>
        </dgm:presLayoutVars>
      </dgm:prSet>
      <dgm:spPr/>
      <dgm:t>
        <a:bodyPr/>
        <a:lstStyle/>
        <a:p>
          <a:endParaRPr lang="en-US"/>
        </a:p>
      </dgm:t>
    </dgm:pt>
    <dgm:pt modelId="{A853E077-3A38-4292-AD99-1C27C4105A7A}" type="pres">
      <dgm:prSet presAssocID="{7B42CE37-2C62-40FC-82CC-3F60CEC710CB}" presName="negativeSpace" presStyleCnt="0"/>
      <dgm:spPr/>
    </dgm:pt>
    <dgm:pt modelId="{A48DFE29-0D85-4030-A9BC-3D0DF3D0EC6B}" type="pres">
      <dgm:prSet presAssocID="{7B42CE37-2C62-40FC-82CC-3F60CEC710CB}" presName="childText" presStyleLbl="conFgAcc1" presStyleIdx="0" presStyleCnt="2">
        <dgm:presLayoutVars>
          <dgm:bulletEnabled val="1"/>
        </dgm:presLayoutVars>
      </dgm:prSet>
      <dgm:spPr/>
      <dgm:t>
        <a:bodyPr/>
        <a:lstStyle/>
        <a:p>
          <a:endParaRPr lang="en-US"/>
        </a:p>
      </dgm:t>
    </dgm:pt>
    <dgm:pt modelId="{C4E3216D-3157-4C3C-8351-F8DA038983E4}" type="pres">
      <dgm:prSet presAssocID="{2A93CF16-0FFC-4EE2-9A1E-97C1B0AE2C7A}" presName="spaceBetweenRectangles" presStyleCnt="0"/>
      <dgm:spPr/>
    </dgm:pt>
    <dgm:pt modelId="{AC9F2DF0-D67F-40DA-A94C-A4727F74915D}" type="pres">
      <dgm:prSet presAssocID="{373F754C-FA21-4E6A-9623-57B975255981}" presName="parentLin" presStyleCnt="0"/>
      <dgm:spPr/>
    </dgm:pt>
    <dgm:pt modelId="{C8DC7E55-D113-4245-AAC5-3BEBE5401612}" type="pres">
      <dgm:prSet presAssocID="{373F754C-FA21-4E6A-9623-57B975255981}" presName="parentLeftMargin" presStyleLbl="node1" presStyleIdx="0" presStyleCnt="2"/>
      <dgm:spPr/>
      <dgm:t>
        <a:bodyPr/>
        <a:lstStyle/>
        <a:p>
          <a:endParaRPr lang="en-US"/>
        </a:p>
      </dgm:t>
    </dgm:pt>
    <dgm:pt modelId="{F5DB5BEE-1F3B-4EDC-8CB5-B57651717E7F}" type="pres">
      <dgm:prSet presAssocID="{373F754C-FA21-4E6A-9623-57B975255981}" presName="parentText" presStyleLbl="node1" presStyleIdx="1" presStyleCnt="2">
        <dgm:presLayoutVars>
          <dgm:chMax val="0"/>
          <dgm:bulletEnabled val="1"/>
        </dgm:presLayoutVars>
      </dgm:prSet>
      <dgm:spPr/>
      <dgm:t>
        <a:bodyPr/>
        <a:lstStyle/>
        <a:p>
          <a:endParaRPr lang="en-US"/>
        </a:p>
      </dgm:t>
    </dgm:pt>
    <dgm:pt modelId="{90806005-AB95-4415-9E4B-4E39CDA72538}" type="pres">
      <dgm:prSet presAssocID="{373F754C-FA21-4E6A-9623-57B975255981}" presName="negativeSpace" presStyleCnt="0"/>
      <dgm:spPr/>
    </dgm:pt>
    <dgm:pt modelId="{F3510811-05BA-4508-8029-100496060F38}" type="pres">
      <dgm:prSet presAssocID="{373F754C-FA21-4E6A-9623-57B975255981}" presName="childText" presStyleLbl="conFgAcc1" presStyleIdx="1" presStyleCnt="2">
        <dgm:presLayoutVars>
          <dgm:bulletEnabled val="1"/>
        </dgm:presLayoutVars>
      </dgm:prSet>
      <dgm:spPr/>
      <dgm:t>
        <a:bodyPr/>
        <a:lstStyle/>
        <a:p>
          <a:endParaRPr lang="en-US"/>
        </a:p>
      </dgm:t>
    </dgm:pt>
  </dgm:ptLst>
  <dgm:cxnLst>
    <dgm:cxn modelId="{92D35E54-ABB0-4549-A406-9DCBD60125DB}" type="presOf" srcId="{917034E1-1BA4-4B7F-BC13-18FE824EEA50}" destId="{A48DFE29-0D85-4030-A9BC-3D0DF3D0EC6B}" srcOrd="0" destOrd="1" presId="urn:microsoft.com/office/officeart/2005/8/layout/list1"/>
    <dgm:cxn modelId="{B06EDB76-854A-45CC-B6F3-F69004C00E03}" type="presOf" srcId="{7D575546-9B47-488C-86B8-F530FCE787C5}" destId="{26D07A6D-A959-441F-A593-AF2E87B33BED}" srcOrd="0" destOrd="0" presId="urn:microsoft.com/office/officeart/2005/8/layout/list1"/>
    <dgm:cxn modelId="{6C73CCAB-E992-435C-9429-6662BCD2482E}" type="presOf" srcId="{D7D5F9F9-8B31-4C5B-B002-F484AC8DC83A}" destId="{F3510811-05BA-4508-8029-100496060F38}" srcOrd="0" destOrd="0" presId="urn:microsoft.com/office/officeart/2005/8/layout/list1"/>
    <dgm:cxn modelId="{2FDAE000-66CD-486D-93AA-4BB90AF003D9}" srcId="{7D575546-9B47-488C-86B8-F530FCE787C5}" destId="{7B42CE37-2C62-40FC-82CC-3F60CEC710CB}" srcOrd="0" destOrd="0" parTransId="{75D39E36-4F17-409F-81FB-1EAB793CEA2F}" sibTransId="{2A93CF16-0FFC-4EE2-9A1E-97C1B0AE2C7A}"/>
    <dgm:cxn modelId="{96284018-015A-4BC4-9B7D-31A0205E58FD}" srcId="{CE2AE201-5A29-4B06-ABDC-3227CE2D1561}" destId="{917034E1-1BA4-4B7F-BC13-18FE824EEA50}" srcOrd="0" destOrd="0" parTransId="{00E3D706-9A51-45EB-A475-C1A0EB968644}" sibTransId="{B7F54A8B-3EBE-4FED-A6F2-7D58243AC2CC}"/>
    <dgm:cxn modelId="{A24006D1-2020-4C3C-858F-13BBE8E23E3A}" srcId="{589453F5-8C9C-478D-8216-0C0A87167103}" destId="{9CABC890-2647-4DE5-99A3-CCC96B8BA231}" srcOrd="0" destOrd="0" parTransId="{383D35E7-E09D-4210-9567-8CEACB5FF923}" sibTransId="{316014DE-B4F3-4F46-B0B8-1D07D6879180}"/>
    <dgm:cxn modelId="{F8F89CCD-3720-43FA-83A4-030E40488E4A}" type="presOf" srcId="{373F754C-FA21-4E6A-9623-57B975255981}" destId="{C8DC7E55-D113-4245-AAC5-3BEBE5401612}" srcOrd="0" destOrd="0" presId="urn:microsoft.com/office/officeart/2005/8/layout/list1"/>
    <dgm:cxn modelId="{15A3FD2B-84B7-44DD-8FA0-AA34A91A4ACA}" type="presOf" srcId="{35BF452C-CF5E-4E40-B4B8-4E9DBC39BD0E}" destId="{A48DFE29-0D85-4030-A9BC-3D0DF3D0EC6B}" srcOrd="0" destOrd="4" presId="urn:microsoft.com/office/officeart/2005/8/layout/list1"/>
    <dgm:cxn modelId="{390CCB69-A5FC-4EC4-9181-6F24FBDE3BC7}" type="presOf" srcId="{3A282E3D-27F9-42CB-837C-7812659C6918}" destId="{A48DFE29-0D85-4030-A9BC-3D0DF3D0EC6B}" srcOrd="0" destOrd="5" presId="urn:microsoft.com/office/officeart/2005/8/layout/list1"/>
    <dgm:cxn modelId="{B442FC47-BE99-4600-86C4-4B76E3D95A86}" srcId="{35BF452C-CF5E-4E40-B4B8-4E9DBC39BD0E}" destId="{3A282E3D-27F9-42CB-837C-7812659C6918}" srcOrd="0" destOrd="0" parTransId="{BD5AEAEE-63B1-44E8-9C8E-06EFC131FAF5}" sibTransId="{083AD3C3-8AA0-4295-AB53-115A046D2821}"/>
    <dgm:cxn modelId="{155D0C3C-8410-4D1D-B6D7-6CCAD8D83F20}" type="presOf" srcId="{373F754C-FA21-4E6A-9623-57B975255981}" destId="{F5DB5BEE-1F3B-4EDC-8CB5-B57651717E7F}" srcOrd="1" destOrd="0" presId="urn:microsoft.com/office/officeart/2005/8/layout/list1"/>
    <dgm:cxn modelId="{7D47E82D-A7E5-43F5-A708-5CD6DD853669}" srcId="{373F754C-FA21-4E6A-9623-57B975255981}" destId="{D7D5F9F9-8B31-4C5B-B002-F484AC8DC83A}" srcOrd="0" destOrd="0" parTransId="{5AB35782-76F1-4233-8A16-393E904139A6}" sibTransId="{45642B76-98B3-4EAB-9119-ADB8E7F3A8B4}"/>
    <dgm:cxn modelId="{16D968EA-D6E7-43B1-AA75-74EAE78D72A2}" type="presOf" srcId="{589453F5-8C9C-478D-8216-0C0A87167103}" destId="{A48DFE29-0D85-4030-A9BC-3D0DF3D0EC6B}" srcOrd="0" destOrd="2" presId="urn:microsoft.com/office/officeart/2005/8/layout/list1"/>
    <dgm:cxn modelId="{90F7C8D0-809C-4B65-9E08-AF669EA29B5A}" srcId="{7D575546-9B47-488C-86B8-F530FCE787C5}" destId="{373F754C-FA21-4E6A-9623-57B975255981}" srcOrd="1" destOrd="0" parTransId="{1F4725A2-EB5A-4F94-8E16-519040E59E50}" sibTransId="{E9C8E427-99CA-4FCD-AD5C-14C0B31F8136}"/>
    <dgm:cxn modelId="{F3849066-E570-47DC-AFFC-EB97B4368EA7}" srcId="{7B42CE37-2C62-40FC-82CC-3F60CEC710CB}" destId="{589453F5-8C9C-478D-8216-0C0A87167103}" srcOrd="1" destOrd="0" parTransId="{D05BAF88-E3F3-41B1-AC20-364BEC757837}" sibTransId="{3C90CCD1-24DF-4295-B9BB-21B04C3A4C4D}"/>
    <dgm:cxn modelId="{F1C77B4D-81C8-4E21-A033-3BDD271CD3C2}" type="presOf" srcId="{CE2AE201-5A29-4B06-ABDC-3227CE2D1561}" destId="{A48DFE29-0D85-4030-A9BC-3D0DF3D0EC6B}" srcOrd="0" destOrd="0" presId="urn:microsoft.com/office/officeart/2005/8/layout/list1"/>
    <dgm:cxn modelId="{8B1B4336-9631-4697-BB54-007309B96FDA}" type="presOf" srcId="{7B42CE37-2C62-40FC-82CC-3F60CEC710CB}" destId="{70B9EE43-630D-4022-B7D4-53F1723E636B}" srcOrd="0" destOrd="0" presId="urn:microsoft.com/office/officeart/2005/8/layout/list1"/>
    <dgm:cxn modelId="{7CB18DD5-A00F-46FD-9D16-6AF7FC6DF1CA}" type="presOf" srcId="{9CABC890-2647-4DE5-99A3-CCC96B8BA231}" destId="{A48DFE29-0D85-4030-A9BC-3D0DF3D0EC6B}" srcOrd="0" destOrd="3" presId="urn:microsoft.com/office/officeart/2005/8/layout/list1"/>
    <dgm:cxn modelId="{9EF11828-9F63-4885-88D4-851EFB725E18}" srcId="{7B42CE37-2C62-40FC-82CC-3F60CEC710CB}" destId="{CE2AE201-5A29-4B06-ABDC-3227CE2D1561}" srcOrd="0" destOrd="0" parTransId="{E209B961-0FC8-4199-AA68-0CF06CE98D27}" sibTransId="{1D7A63EB-237F-49A1-B160-730AD57F709D}"/>
    <dgm:cxn modelId="{50173254-5BD6-4680-9E34-AADF24686D5A}" srcId="{7B42CE37-2C62-40FC-82CC-3F60CEC710CB}" destId="{35BF452C-CF5E-4E40-B4B8-4E9DBC39BD0E}" srcOrd="2" destOrd="0" parTransId="{CCF6C59E-7D03-4A15-853E-F83BDB28C819}" sibTransId="{E2A65AC5-2B43-42B0-9A4C-326ED8558881}"/>
    <dgm:cxn modelId="{0426DB8E-471B-47CE-8E73-528780EFAD91}" type="presOf" srcId="{7B42CE37-2C62-40FC-82CC-3F60CEC710CB}" destId="{B8E6BE01-F475-4163-8EB0-8A1D3FDBE486}" srcOrd="1" destOrd="0" presId="urn:microsoft.com/office/officeart/2005/8/layout/list1"/>
    <dgm:cxn modelId="{BC146512-36FD-4EB5-9A4E-01C2AB5F5C8E}" type="presParOf" srcId="{26D07A6D-A959-441F-A593-AF2E87B33BED}" destId="{CECDE8C9-42CD-4530-A1CD-97E5E57F573A}" srcOrd="0" destOrd="0" presId="urn:microsoft.com/office/officeart/2005/8/layout/list1"/>
    <dgm:cxn modelId="{E96DAEAD-A829-45FE-B469-A9DD575FB45A}" type="presParOf" srcId="{CECDE8C9-42CD-4530-A1CD-97E5E57F573A}" destId="{70B9EE43-630D-4022-B7D4-53F1723E636B}" srcOrd="0" destOrd="0" presId="urn:microsoft.com/office/officeart/2005/8/layout/list1"/>
    <dgm:cxn modelId="{D21863A6-C284-4D88-8684-600E25FB59F7}" type="presParOf" srcId="{CECDE8C9-42CD-4530-A1CD-97E5E57F573A}" destId="{B8E6BE01-F475-4163-8EB0-8A1D3FDBE486}" srcOrd="1" destOrd="0" presId="urn:microsoft.com/office/officeart/2005/8/layout/list1"/>
    <dgm:cxn modelId="{85A3813C-206A-4505-A212-1217E6DF6F85}" type="presParOf" srcId="{26D07A6D-A959-441F-A593-AF2E87B33BED}" destId="{A853E077-3A38-4292-AD99-1C27C4105A7A}" srcOrd="1" destOrd="0" presId="urn:microsoft.com/office/officeart/2005/8/layout/list1"/>
    <dgm:cxn modelId="{F6FC9210-2D25-48CD-82BB-33D1E02D7C78}" type="presParOf" srcId="{26D07A6D-A959-441F-A593-AF2E87B33BED}" destId="{A48DFE29-0D85-4030-A9BC-3D0DF3D0EC6B}" srcOrd="2" destOrd="0" presId="urn:microsoft.com/office/officeart/2005/8/layout/list1"/>
    <dgm:cxn modelId="{42626E34-A6FC-4E5B-A933-39E673B95875}" type="presParOf" srcId="{26D07A6D-A959-441F-A593-AF2E87B33BED}" destId="{C4E3216D-3157-4C3C-8351-F8DA038983E4}" srcOrd="3" destOrd="0" presId="urn:microsoft.com/office/officeart/2005/8/layout/list1"/>
    <dgm:cxn modelId="{CE34F578-23ED-466B-B51D-EF550DF78269}" type="presParOf" srcId="{26D07A6D-A959-441F-A593-AF2E87B33BED}" destId="{AC9F2DF0-D67F-40DA-A94C-A4727F74915D}" srcOrd="4" destOrd="0" presId="urn:microsoft.com/office/officeart/2005/8/layout/list1"/>
    <dgm:cxn modelId="{939453AD-041D-4F1D-8C64-8D60DEBB4E1D}" type="presParOf" srcId="{AC9F2DF0-D67F-40DA-A94C-A4727F74915D}" destId="{C8DC7E55-D113-4245-AAC5-3BEBE5401612}" srcOrd="0" destOrd="0" presId="urn:microsoft.com/office/officeart/2005/8/layout/list1"/>
    <dgm:cxn modelId="{997EC482-BFCE-479A-8D83-7061B9C8E861}" type="presParOf" srcId="{AC9F2DF0-D67F-40DA-A94C-A4727F74915D}" destId="{F5DB5BEE-1F3B-4EDC-8CB5-B57651717E7F}" srcOrd="1" destOrd="0" presId="urn:microsoft.com/office/officeart/2005/8/layout/list1"/>
    <dgm:cxn modelId="{74B78FF7-7F66-4FD7-8FB7-7E50ABBF4173}" type="presParOf" srcId="{26D07A6D-A959-441F-A593-AF2E87B33BED}" destId="{90806005-AB95-4415-9E4B-4E39CDA72538}" srcOrd="5" destOrd="0" presId="urn:microsoft.com/office/officeart/2005/8/layout/list1"/>
    <dgm:cxn modelId="{08F8CE4A-A284-4EC3-ABD4-676CD0A6E494}" type="presParOf" srcId="{26D07A6D-A959-441F-A593-AF2E87B33BED}" destId="{F3510811-05BA-4508-8029-100496060F3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6918EE-2377-4549-9E9C-498CADAABEC5}"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16991469-C2CB-4A82-B06A-EB4D41468DF4}">
      <dgm:prSet/>
      <dgm:spPr/>
      <dgm:t>
        <a:bodyPr/>
        <a:lstStyle/>
        <a:p>
          <a:r>
            <a:rPr lang="en-US"/>
            <a:t>Validate results</a:t>
          </a:r>
        </a:p>
      </dgm:t>
    </dgm:pt>
    <dgm:pt modelId="{788A789B-33F8-4CFF-BA96-1C32AB26BCDD}" type="parTrans" cxnId="{DBFC0FB1-C946-492D-9A70-3753F9286E09}">
      <dgm:prSet/>
      <dgm:spPr/>
      <dgm:t>
        <a:bodyPr/>
        <a:lstStyle/>
        <a:p>
          <a:endParaRPr lang="en-US"/>
        </a:p>
      </dgm:t>
    </dgm:pt>
    <dgm:pt modelId="{77F45268-55AC-4D7D-A284-C5D8DDD834F4}" type="sibTrans" cxnId="{DBFC0FB1-C946-492D-9A70-3753F9286E09}">
      <dgm:prSet/>
      <dgm:spPr/>
      <dgm:t>
        <a:bodyPr/>
        <a:lstStyle/>
        <a:p>
          <a:endParaRPr lang="en-US"/>
        </a:p>
      </dgm:t>
    </dgm:pt>
    <dgm:pt modelId="{190B3183-8E98-44BD-AB74-2F68EA049592}">
      <dgm:prSet/>
      <dgm:spPr/>
      <dgm:t>
        <a:bodyPr/>
        <a:lstStyle/>
        <a:p>
          <a:r>
            <a:rPr lang="en-US"/>
            <a:t>Source incremental information</a:t>
          </a:r>
        </a:p>
      </dgm:t>
    </dgm:pt>
    <dgm:pt modelId="{2D335040-D747-4B28-B693-9BDC4074A012}" type="parTrans" cxnId="{8BA0718C-92DB-42E5-B765-A9D99CA4B491}">
      <dgm:prSet/>
      <dgm:spPr/>
      <dgm:t>
        <a:bodyPr/>
        <a:lstStyle/>
        <a:p>
          <a:endParaRPr lang="en-US"/>
        </a:p>
      </dgm:t>
    </dgm:pt>
    <dgm:pt modelId="{E04D411B-DF89-47EB-B85B-7B2AE2F0BAB1}" type="sibTrans" cxnId="{8BA0718C-92DB-42E5-B765-A9D99CA4B491}">
      <dgm:prSet/>
      <dgm:spPr/>
      <dgm:t>
        <a:bodyPr/>
        <a:lstStyle/>
        <a:p>
          <a:endParaRPr lang="en-US"/>
        </a:p>
      </dgm:t>
    </dgm:pt>
    <dgm:pt modelId="{71353920-ACC7-4A7A-8E07-56661F64FB48}">
      <dgm:prSet/>
      <dgm:spPr/>
      <dgm:t>
        <a:bodyPr/>
        <a:lstStyle/>
        <a:p>
          <a:r>
            <a:rPr lang="en-US"/>
            <a:t>Country-specific demographics</a:t>
          </a:r>
        </a:p>
      </dgm:t>
    </dgm:pt>
    <dgm:pt modelId="{37D2578B-6168-4E99-92E0-D31D0F1CC2E2}" type="parTrans" cxnId="{A5A13B75-55CD-4DA5-8BF3-4DB98C1F33FB}">
      <dgm:prSet/>
      <dgm:spPr/>
      <dgm:t>
        <a:bodyPr/>
        <a:lstStyle/>
        <a:p>
          <a:endParaRPr lang="en-US"/>
        </a:p>
      </dgm:t>
    </dgm:pt>
    <dgm:pt modelId="{9A906FA2-CCE4-476D-94F3-9324E59196FA}" type="sibTrans" cxnId="{A5A13B75-55CD-4DA5-8BF3-4DB98C1F33FB}">
      <dgm:prSet/>
      <dgm:spPr/>
      <dgm:t>
        <a:bodyPr/>
        <a:lstStyle/>
        <a:p>
          <a:endParaRPr lang="en-US"/>
        </a:p>
      </dgm:t>
    </dgm:pt>
    <dgm:pt modelId="{88579286-9170-4F7F-BED6-34E8E58D099D}">
      <dgm:prSet/>
      <dgm:spPr/>
      <dgm:t>
        <a:bodyPr/>
        <a:lstStyle/>
        <a:p>
          <a:r>
            <a:rPr lang="en-US"/>
            <a:t>Social determinants of health</a:t>
          </a:r>
        </a:p>
      </dgm:t>
    </dgm:pt>
    <dgm:pt modelId="{D53BD487-DDDF-4F07-AD01-E8C0E0A5C020}" type="parTrans" cxnId="{B21C74CF-096C-4C14-B565-CA1E8DFD7A8C}">
      <dgm:prSet/>
      <dgm:spPr/>
      <dgm:t>
        <a:bodyPr/>
        <a:lstStyle/>
        <a:p>
          <a:endParaRPr lang="en-US"/>
        </a:p>
      </dgm:t>
    </dgm:pt>
    <dgm:pt modelId="{D5915979-4E4D-471C-B07C-EDA5DDFB73CD}" type="sibTrans" cxnId="{B21C74CF-096C-4C14-B565-CA1E8DFD7A8C}">
      <dgm:prSet/>
      <dgm:spPr/>
      <dgm:t>
        <a:bodyPr/>
        <a:lstStyle/>
        <a:p>
          <a:endParaRPr lang="en-US"/>
        </a:p>
      </dgm:t>
    </dgm:pt>
    <dgm:pt modelId="{84DF256E-59C9-4AA4-9B74-7E8D72DA0ECC}">
      <dgm:prSet/>
      <dgm:spPr/>
      <dgm:t>
        <a:bodyPr/>
        <a:lstStyle/>
        <a:p>
          <a:r>
            <a:rPr lang="en-US"/>
            <a:t>More granular detail (state, county)</a:t>
          </a:r>
        </a:p>
      </dgm:t>
    </dgm:pt>
    <dgm:pt modelId="{20B1246E-7EBF-4E4D-8BF3-6E32E137F70B}" type="parTrans" cxnId="{1F01A6E6-E519-4BF9-B59A-9C614A34A61D}">
      <dgm:prSet/>
      <dgm:spPr/>
      <dgm:t>
        <a:bodyPr/>
        <a:lstStyle/>
        <a:p>
          <a:endParaRPr lang="en-US"/>
        </a:p>
      </dgm:t>
    </dgm:pt>
    <dgm:pt modelId="{6D04B52A-38EB-42A1-A48D-13EFFE2B0E9A}" type="sibTrans" cxnId="{1F01A6E6-E519-4BF9-B59A-9C614A34A61D}">
      <dgm:prSet/>
      <dgm:spPr/>
      <dgm:t>
        <a:bodyPr/>
        <a:lstStyle/>
        <a:p>
          <a:endParaRPr lang="en-US"/>
        </a:p>
      </dgm:t>
    </dgm:pt>
    <dgm:pt modelId="{7319AE97-F535-4873-9479-1497196C760A}" type="pres">
      <dgm:prSet presAssocID="{CC6918EE-2377-4549-9E9C-498CADAABEC5}" presName="cycle" presStyleCnt="0">
        <dgm:presLayoutVars>
          <dgm:dir/>
          <dgm:resizeHandles val="exact"/>
        </dgm:presLayoutVars>
      </dgm:prSet>
      <dgm:spPr/>
      <dgm:t>
        <a:bodyPr/>
        <a:lstStyle/>
        <a:p>
          <a:endParaRPr lang="en-US"/>
        </a:p>
      </dgm:t>
    </dgm:pt>
    <dgm:pt modelId="{AA7C8258-37A3-4CE9-A04F-431B070CC263}" type="pres">
      <dgm:prSet presAssocID="{16991469-C2CB-4A82-B06A-EB4D41468DF4}" presName="node" presStyleLbl="node1" presStyleIdx="0" presStyleCnt="2">
        <dgm:presLayoutVars>
          <dgm:bulletEnabled val="1"/>
        </dgm:presLayoutVars>
      </dgm:prSet>
      <dgm:spPr/>
      <dgm:t>
        <a:bodyPr/>
        <a:lstStyle/>
        <a:p>
          <a:endParaRPr lang="en-US"/>
        </a:p>
      </dgm:t>
    </dgm:pt>
    <dgm:pt modelId="{7623EF9B-9848-4608-9137-8C574A7171FF}" type="pres">
      <dgm:prSet presAssocID="{77F45268-55AC-4D7D-A284-C5D8DDD834F4}" presName="sibTrans" presStyleLbl="sibTrans2D1" presStyleIdx="0" presStyleCnt="2"/>
      <dgm:spPr/>
      <dgm:t>
        <a:bodyPr/>
        <a:lstStyle/>
        <a:p>
          <a:endParaRPr lang="en-US"/>
        </a:p>
      </dgm:t>
    </dgm:pt>
    <dgm:pt modelId="{F234702C-B0CD-48EE-AF1F-BDD2ACB4DF4B}" type="pres">
      <dgm:prSet presAssocID="{77F45268-55AC-4D7D-A284-C5D8DDD834F4}" presName="connectorText" presStyleLbl="sibTrans2D1" presStyleIdx="0" presStyleCnt="2"/>
      <dgm:spPr/>
      <dgm:t>
        <a:bodyPr/>
        <a:lstStyle/>
        <a:p>
          <a:endParaRPr lang="en-US"/>
        </a:p>
      </dgm:t>
    </dgm:pt>
    <dgm:pt modelId="{0DA673E0-3B52-4238-8643-9E92446A1BFF}" type="pres">
      <dgm:prSet presAssocID="{190B3183-8E98-44BD-AB74-2F68EA049592}" presName="node" presStyleLbl="node1" presStyleIdx="1" presStyleCnt="2">
        <dgm:presLayoutVars>
          <dgm:bulletEnabled val="1"/>
        </dgm:presLayoutVars>
      </dgm:prSet>
      <dgm:spPr/>
      <dgm:t>
        <a:bodyPr/>
        <a:lstStyle/>
        <a:p>
          <a:endParaRPr lang="en-US"/>
        </a:p>
      </dgm:t>
    </dgm:pt>
    <dgm:pt modelId="{8D8469CD-0DCA-4EAF-95B7-3D97A9F6A8A1}" type="pres">
      <dgm:prSet presAssocID="{E04D411B-DF89-47EB-B85B-7B2AE2F0BAB1}" presName="sibTrans" presStyleLbl="sibTrans2D1" presStyleIdx="1" presStyleCnt="2"/>
      <dgm:spPr/>
      <dgm:t>
        <a:bodyPr/>
        <a:lstStyle/>
        <a:p>
          <a:endParaRPr lang="en-US"/>
        </a:p>
      </dgm:t>
    </dgm:pt>
    <dgm:pt modelId="{C1527CC4-727D-4737-AAC3-E9130878A02D}" type="pres">
      <dgm:prSet presAssocID="{E04D411B-DF89-47EB-B85B-7B2AE2F0BAB1}" presName="connectorText" presStyleLbl="sibTrans2D1" presStyleIdx="1" presStyleCnt="2"/>
      <dgm:spPr/>
      <dgm:t>
        <a:bodyPr/>
        <a:lstStyle/>
        <a:p>
          <a:endParaRPr lang="en-US"/>
        </a:p>
      </dgm:t>
    </dgm:pt>
  </dgm:ptLst>
  <dgm:cxnLst>
    <dgm:cxn modelId="{8BA0718C-92DB-42E5-B765-A9D99CA4B491}" srcId="{CC6918EE-2377-4549-9E9C-498CADAABEC5}" destId="{190B3183-8E98-44BD-AB74-2F68EA049592}" srcOrd="1" destOrd="0" parTransId="{2D335040-D747-4B28-B693-9BDC4074A012}" sibTransId="{E04D411B-DF89-47EB-B85B-7B2AE2F0BAB1}"/>
    <dgm:cxn modelId="{DBFC0FB1-C946-492D-9A70-3753F9286E09}" srcId="{CC6918EE-2377-4549-9E9C-498CADAABEC5}" destId="{16991469-C2CB-4A82-B06A-EB4D41468DF4}" srcOrd="0" destOrd="0" parTransId="{788A789B-33F8-4CFF-BA96-1C32AB26BCDD}" sibTransId="{77F45268-55AC-4D7D-A284-C5D8DDD834F4}"/>
    <dgm:cxn modelId="{4FA78AA0-DEF1-4077-BD20-68D7FAD61B9C}" type="presOf" srcId="{E04D411B-DF89-47EB-B85B-7B2AE2F0BAB1}" destId="{C1527CC4-727D-4737-AAC3-E9130878A02D}" srcOrd="1" destOrd="0" presId="urn:microsoft.com/office/officeart/2005/8/layout/cycle2"/>
    <dgm:cxn modelId="{8F9605AF-82A2-41A7-BC33-D49A03B5AF69}" type="presOf" srcId="{16991469-C2CB-4A82-B06A-EB4D41468DF4}" destId="{AA7C8258-37A3-4CE9-A04F-431B070CC263}" srcOrd="0" destOrd="0" presId="urn:microsoft.com/office/officeart/2005/8/layout/cycle2"/>
    <dgm:cxn modelId="{A5A13B75-55CD-4DA5-8BF3-4DB98C1F33FB}" srcId="{190B3183-8E98-44BD-AB74-2F68EA049592}" destId="{71353920-ACC7-4A7A-8E07-56661F64FB48}" srcOrd="0" destOrd="0" parTransId="{37D2578B-6168-4E99-92E0-D31D0F1CC2E2}" sibTransId="{9A906FA2-CCE4-476D-94F3-9324E59196FA}"/>
    <dgm:cxn modelId="{38A7E4FC-8FCD-479C-A7A8-FDDF8632D23E}" type="presOf" srcId="{CC6918EE-2377-4549-9E9C-498CADAABEC5}" destId="{7319AE97-F535-4873-9479-1497196C760A}" srcOrd="0" destOrd="0" presId="urn:microsoft.com/office/officeart/2005/8/layout/cycle2"/>
    <dgm:cxn modelId="{686ADD38-2EE4-4707-BED7-4DB830636FC0}" type="presOf" srcId="{77F45268-55AC-4D7D-A284-C5D8DDD834F4}" destId="{F234702C-B0CD-48EE-AF1F-BDD2ACB4DF4B}" srcOrd="1" destOrd="0" presId="urn:microsoft.com/office/officeart/2005/8/layout/cycle2"/>
    <dgm:cxn modelId="{DB287DE7-9A4E-4961-B534-BA8E2BBE1A81}" type="presOf" srcId="{88579286-9170-4F7F-BED6-34E8E58D099D}" destId="{0DA673E0-3B52-4238-8643-9E92446A1BFF}" srcOrd="0" destOrd="2" presId="urn:microsoft.com/office/officeart/2005/8/layout/cycle2"/>
    <dgm:cxn modelId="{7DEBFC1E-8A48-4C03-9D2E-B0267D64477B}" type="presOf" srcId="{190B3183-8E98-44BD-AB74-2F68EA049592}" destId="{0DA673E0-3B52-4238-8643-9E92446A1BFF}" srcOrd="0" destOrd="0" presId="urn:microsoft.com/office/officeart/2005/8/layout/cycle2"/>
    <dgm:cxn modelId="{7995C1E2-51EF-4296-83B7-16B5B69E90D4}" type="presOf" srcId="{71353920-ACC7-4A7A-8E07-56661F64FB48}" destId="{0DA673E0-3B52-4238-8643-9E92446A1BFF}" srcOrd="0" destOrd="1" presId="urn:microsoft.com/office/officeart/2005/8/layout/cycle2"/>
    <dgm:cxn modelId="{1C56B058-07A6-438E-BA0E-E9CE9B368672}" type="presOf" srcId="{E04D411B-DF89-47EB-B85B-7B2AE2F0BAB1}" destId="{8D8469CD-0DCA-4EAF-95B7-3D97A9F6A8A1}" srcOrd="0" destOrd="0" presId="urn:microsoft.com/office/officeart/2005/8/layout/cycle2"/>
    <dgm:cxn modelId="{9125C643-624A-4B1F-900D-47CD8A747FF0}" type="presOf" srcId="{84DF256E-59C9-4AA4-9B74-7E8D72DA0ECC}" destId="{0DA673E0-3B52-4238-8643-9E92446A1BFF}" srcOrd="0" destOrd="3" presId="urn:microsoft.com/office/officeart/2005/8/layout/cycle2"/>
    <dgm:cxn modelId="{761B54DF-3ECC-4520-8728-0531804638A2}" type="presOf" srcId="{77F45268-55AC-4D7D-A284-C5D8DDD834F4}" destId="{7623EF9B-9848-4608-9137-8C574A7171FF}" srcOrd="0" destOrd="0" presId="urn:microsoft.com/office/officeart/2005/8/layout/cycle2"/>
    <dgm:cxn modelId="{B21C74CF-096C-4C14-B565-CA1E8DFD7A8C}" srcId="{190B3183-8E98-44BD-AB74-2F68EA049592}" destId="{88579286-9170-4F7F-BED6-34E8E58D099D}" srcOrd="1" destOrd="0" parTransId="{D53BD487-DDDF-4F07-AD01-E8C0E0A5C020}" sibTransId="{D5915979-4E4D-471C-B07C-EDA5DDFB73CD}"/>
    <dgm:cxn modelId="{1F01A6E6-E519-4BF9-B59A-9C614A34A61D}" srcId="{190B3183-8E98-44BD-AB74-2F68EA049592}" destId="{84DF256E-59C9-4AA4-9B74-7E8D72DA0ECC}" srcOrd="2" destOrd="0" parTransId="{20B1246E-7EBF-4E4D-8BF3-6E32E137F70B}" sibTransId="{6D04B52A-38EB-42A1-A48D-13EFFE2B0E9A}"/>
    <dgm:cxn modelId="{F5C6D7BB-ED20-485E-839E-091667DFA660}" type="presParOf" srcId="{7319AE97-F535-4873-9479-1497196C760A}" destId="{AA7C8258-37A3-4CE9-A04F-431B070CC263}" srcOrd="0" destOrd="0" presId="urn:microsoft.com/office/officeart/2005/8/layout/cycle2"/>
    <dgm:cxn modelId="{21FBA182-725C-4F9E-87FD-5EDC7468536F}" type="presParOf" srcId="{7319AE97-F535-4873-9479-1497196C760A}" destId="{7623EF9B-9848-4608-9137-8C574A7171FF}" srcOrd="1" destOrd="0" presId="urn:microsoft.com/office/officeart/2005/8/layout/cycle2"/>
    <dgm:cxn modelId="{A2E31699-B0E4-48CE-B574-8E6392636745}" type="presParOf" srcId="{7623EF9B-9848-4608-9137-8C574A7171FF}" destId="{F234702C-B0CD-48EE-AF1F-BDD2ACB4DF4B}" srcOrd="0" destOrd="0" presId="urn:microsoft.com/office/officeart/2005/8/layout/cycle2"/>
    <dgm:cxn modelId="{2D10F57F-E391-481D-94BB-696D13E911CA}" type="presParOf" srcId="{7319AE97-F535-4873-9479-1497196C760A}" destId="{0DA673E0-3B52-4238-8643-9E92446A1BFF}" srcOrd="2" destOrd="0" presId="urn:microsoft.com/office/officeart/2005/8/layout/cycle2"/>
    <dgm:cxn modelId="{66516E43-F532-4133-856B-CE2B298B553F}" type="presParOf" srcId="{7319AE97-F535-4873-9479-1497196C760A}" destId="{8D8469CD-0DCA-4EAF-95B7-3D97A9F6A8A1}" srcOrd="3" destOrd="0" presId="urn:microsoft.com/office/officeart/2005/8/layout/cycle2"/>
    <dgm:cxn modelId="{D505FBB1-AB96-4F5B-9FAE-5260140F1154}" type="presParOf" srcId="{8D8469CD-0DCA-4EAF-95B7-3D97A9F6A8A1}" destId="{C1527CC4-727D-4737-AAC3-E9130878A02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4AF5E-07F4-4766-A3C8-D470FA0713CF}">
      <dsp:nvSpPr>
        <dsp:cNvPr id="0" name=""/>
        <dsp:cNvSpPr/>
      </dsp:nvSpPr>
      <dsp:spPr>
        <a:xfrm>
          <a:off x="0" y="354765"/>
          <a:ext cx="7012370" cy="2286900"/>
        </a:xfrm>
        <a:prstGeom prst="rect">
          <a:avLst/>
        </a:prstGeom>
        <a:solidFill>
          <a:schemeClr val="lt1"/>
        </a:solidFill>
        <a:ln w="22225"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44238" tIns="458216" rIns="54423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WHO</a:t>
          </a:r>
        </a:p>
        <a:p>
          <a:pPr marL="457200" lvl="2" indent="-228600" algn="l" defTabSz="977900">
            <a:lnSpc>
              <a:spcPct val="90000"/>
            </a:lnSpc>
            <a:spcBef>
              <a:spcPct val="0"/>
            </a:spcBef>
            <a:spcAft>
              <a:spcPct val="15000"/>
            </a:spcAft>
            <a:buChar char="••"/>
          </a:pPr>
          <a:r>
            <a:rPr lang="en-US" sz="2200" kern="1200" dirty="0"/>
            <a:t>Founded 1948</a:t>
          </a:r>
        </a:p>
        <a:p>
          <a:pPr marL="457200" lvl="2" indent="-228600" algn="l" defTabSz="977900">
            <a:lnSpc>
              <a:spcPct val="90000"/>
            </a:lnSpc>
            <a:spcBef>
              <a:spcPct val="0"/>
            </a:spcBef>
            <a:spcAft>
              <a:spcPct val="15000"/>
            </a:spcAft>
            <a:buChar char="••"/>
          </a:pPr>
          <a:r>
            <a:rPr lang="en-US" sz="2200" kern="1200"/>
            <a:t>194 member states</a:t>
          </a:r>
        </a:p>
        <a:p>
          <a:pPr marL="457200" lvl="2" indent="-228600" algn="l" defTabSz="977900">
            <a:lnSpc>
              <a:spcPct val="90000"/>
            </a:lnSpc>
            <a:spcBef>
              <a:spcPct val="0"/>
            </a:spcBef>
            <a:spcAft>
              <a:spcPct val="15000"/>
            </a:spcAft>
            <a:buChar char="••"/>
          </a:pPr>
          <a:r>
            <a:rPr lang="en-US" sz="2200" kern="1200"/>
            <a:t>7,000 employees</a:t>
          </a:r>
        </a:p>
        <a:p>
          <a:pPr marL="457200" lvl="2" indent="-228600" algn="l" defTabSz="977900">
            <a:lnSpc>
              <a:spcPct val="90000"/>
            </a:lnSpc>
            <a:spcBef>
              <a:spcPct val="0"/>
            </a:spcBef>
            <a:spcAft>
              <a:spcPct val="15000"/>
            </a:spcAft>
            <a:buChar char="••"/>
          </a:pPr>
          <a:r>
            <a:rPr lang="en-US" sz="2200" kern="1200"/>
            <a:t>Donor reliant</a:t>
          </a:r>
        </a:p>
      </dsp:txBody>
      <dsp:txXfrm>
        <a:off x="0" y="354765"/>
        <a:ext cx="7012370" cy="2286900"/>
      </dsp:txXfrm>
    </dsp:sp>
    <dsp:sp modelId="{3A3F9A78-4FB2-498D-B68B-2DADF7AAF24B}">
      <dsp:nvSpPr>
        <dsp:cNvPr id="0" name=""/>
        <dsp:cNvSpPr/>
      </dsp:nvSpPr>
      <dsp:spPr>
        <a:xfrm>
          <a:off x="350618" y="30045"/>
          <a:ext cx="4908659" cy="64944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lvl="0" algn="l" defTabSz="977900">
            <a:lnSpc>
              <a:spcPct val="90000"/>
            </a:lnSpc>
            <a:spcBef>
              <a:spcPct val="0"/>
            </a:spcBef>
            <a:spcAft>
              <a:spcPct val="35000"/>
            </a:spcAft>
          </a:pPr>
          <a:r>
            <a:rPr lang="en-US" sz="2200" kern="1200"/>
            <a:t>Organization</a:t>
          </a:r>
        </a:p>
      </dsp:txBody>
      <dsp:txXfrm>
        <a:off x="382321" y="61748"/>
        <a:ext cx="4845253" cy="586034"/>
      </dsp:txXfrm>
    </dsp:sp>
    <dsp:sp modelId="{84992B05-F26C-48A3-A0F7-D4A2938E11C2}">
      <dsp:nvSpPr>
        <dsp:cNvPr id="0" name=""/>
        <dsp:cNvSpPr/>
      </dsp:nvSpPr>
      <dsp:spPr>
        <a:xfrm>
          <a:off x="0" y="3085185"/>
          <a:ext cx="7012370" cy="1593900"/>
        </a:xfrm>
        <a:prstGeom prst="rect">
          <a:avLst/>
        </a:prstGeom>
        <a:solidFill>
          <a:schemeClr val="tx1">
            <a:alpha val="90000"/>
          </a:schemeClr>
        </a:solidFill>
        <a:ln w="12700" cap="rnd" cmpd="sng" algn="ctr">
          <a:solidFill>
            <a:schemeClr val="accent2">
              <a:hueOff val="-611709"/>
              <a:satOff val="32535"/>
              <a:lumOff val="94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458216" rIns="54423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WHO Global Health Observatory (GHO) </a:t>
          </a:r>
        </a:p>
        <a:p>
          <a:pPr marL="457200" lvl="2" indent="-228600" algn="l" defTabSz="977900">
            <a:lnSpc>
              <a:spcPct val="90000"/>
            </a:lnSpc>
            <a:spcBef>
              <a:spcPct val="0"/>
            </a:spcBef>
            <a:spcAft>
              <a:spcPct val="15000"/>
            </a:spcAft>
            <a:buChar char="••"/>
          </a:pPr>
          <a:r>
            <a:rPr lang="en-US" sz="2200" kern="1200" dirty="0"/>
            <a:t>Tobacco prevalence</a:t>
          </a:r>
        </a:p>
        <a:p>
          <a:pPr marL="457200" lvl="2" indent="-228600" algn="l" defTabSz="977900">
            <a:lnSpc>
              <a:spcPct val="90000"/>
            </a:lnSpc>
            <a:spcBef>
              <a:spcPct val="0"/>
            </a:spcBef>
            <a:spcAft>
              <a:spcPct val="15000"/>
            </a:spcAft>
            <a:buChar char="••"/>
          </a:pPr>
          <a:r>
            <a:rPr lang="en-US" sz="2200" kern="1200"/>
            <a:t>Tobacco mitigation initiatives (MPOWER)</a:t>
          </a:r>
        </a:p>
      </dsp:txBody>
      <dsp:txXfrm>
        <a:off x="0" y="3085185"/>
        <a:ext cx="7012370" cy="1593900"/>
      </dsp:txXfrm>
    </dsp:sp>
    <dsp:sp modelId="{EB805820-D3C8-4DEE-9B14-B6957392F152}">
      <dsp:nvSpPr>
        <dsp:cNvPr id="0" name=""/>
        <dsp:cNvSpPr/>
      </dsp:nvSpPr>
      <dsp:spPr>
        <a:xfrm>
          <a:off x="350618" y="2760465"/>
          <a:ext cx="4908659" cy="649440"/>
        </a:xfrm>
        <a:prstGeom prst="roundRect">
          <a:avLst/>
        </a:prstGeom>
        <a:solidFill>
          <a:schemeClr val="accent2"/>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lvl="0" algn="l" defTabSz="977900">
            <a:lnSpc>
              <a:spcPct val="90000"/>
            </a:lnSpc>
            <a:spcBef>
              <a:spcPct val="0"/>
            </a:spcBef>
            <a:spcAft>
              <a:spcPct val="35000"/>
            </a:spcAft>
          </a:pPr>
          <a:r>
            <a:rPr lang="en-US" sz="2200" kern="1200"/>
            <a:t>Data</a:t>
          </a:r>
        </a:p>
      </dsp:txBody>
      <dsp:txXfrm>
        <a:off x="382321" y="2792168"/>
        <a:ext cx="4845253"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46F6E-8470-4F74-9C67-A021DB7BED41}">
      <dsp:nvSpPr>
        <dsp:cNvPr id="0" name=""/>
        <dsp:cNvSpPr/>
      </dsp:nvSpPr>
      <dsp:spPr>
        <a:xfrm>
          <a:off x="804691" y="0"/>
          <a:ext cx="9119833" cy="455427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FAEEF-EFF5-47AF-9E3C-835DD04CCBCB}">
      <dsp:nvSpPr>
        <dsp:cNvPr id="0" name=""/>
        <dsp:cNvSpPr/>
      </dsp:nvSpPr>
      <dsp:spPr>
        <a:xfrm>
          <a:off x="363577" y="1366283"/>
          <a:ext cx="3218764" cy="1821711"/>
        </a:xfrm>
        <a:prstGeom prst="roundRect">
          <a:avLst/>
        </a:prstGeom>
        <a:solidFill>
          <a:schemeClr val="accent5">
            <a:lumMod val="7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Country</a:t>
          </a:r>
        </a:p>
        <a:p>
          <a:pPr marL="114300" lvl="1" indent="-114300" algn="l" defTabSz="666750">
            <a:lnSpc>
              <a:spcPct val="90000"/>
            </a:lnSpc>
            <a:spcBef>
              <a:spcPct val="0"/>
            </a:spcBef>
            <a:spcAft>
              <a:spcPct val="15000"/>
            </a:spcAft>
            <a:buChar char="••"/>
          </a:pPr>
          <a:r>
            <a:rPr lang="en-US" sz="1500" kern="1200">
              <a:latin typeface="Times New Roman" panose="02020603050405020304" pitchFamily="18" charset="0"/>
              <a:cs typeface="Times New Roman" panose="02020603050405020304" pitchFamily="18" charset="0"/>
            </a:rPr>
            <a:t>Uraguay </a:t>
          </a:r>
        </a:p>
        <a:p>
          <a:pPr marL="228600" lvl="2"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Incidence reduction with MPOWER increase </a:t>
          </a:r>
        </a:p>
      </dsp:txBody>
      <dsp:txXfrm>
        <a:off x="452506" y="1455212"/>
        <a:ext cx="3040906" cy="1643853"/>
      </dsp:txXfrm>
    </dsp:sp>
    <dsp:sp modelId="{E262F502-3689-46C1-B08E-F3270B662491}">
      <dsp:nvSpPr>
        <dsp:cNvPr id="0" name=""/>
        <dsp:cNvSpPr/>
      </dsp:nvSpPr>
      <dsp:spPr>
        <a:xfrm>
          <a:off x="3755225" y="1366283"/>
          <a:ext cx="3218764" cy="1821711"/>
        </a:xfrm>
        <a:prstGeom prst="roundRect">
          <a:avLst/>
        </a:prstGeom>
        <a:solidFill>
          <a:schemeClr val="accent5">
            <a:lumMod val="7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Region</a:t>
          </a:r>
        </a:p>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Eastern Mediterranean</a:t>
          </a:r>
        </a:p>
        <a:p>
          <a:pPr marL="228600" lvl="2" indent="-114300" algn="l" defTabSz="666750">
            <a:lnSpc>
              <a:spcPct val="90000"/>
            </a:lnSpc>
            <a:spcBef>
              <a:spcPct val="0"/>
            </a:spcBef>
            <a:spcAft>
              <a:spcPct val="15000"/>
            </a:spcAft>
            <a:buChar char="••"/>
          </a:pPr>
          <a:r>
            <a:rPr lang="en-US" sz="1500" kern="1200">
              <a:latin typeface="Times New Roman" panose="02020603050405020304" pitchFamily="18" charset="0"/>
              <a:cs typeface="Times New Roman" panose="02020603050405020304" pitchFamily="18" charset="0"/>
            </a:rPr>
            <a:t>Initiative participation increase</a:t>
          </a:r>
        </a:p>
        <a:p>
          <a:pPr marL="114300" lvl="1" indent="-114300" algn="l" defTabSz="666750">
            <a:lnSpc>
              <a:spcPct val="90000"/>
            </a:lnSpc>
            <a:spcBef>
              <a:spcPct val="0"/>
            </a:spcBef>
            <a:spcAft>
              <a:spcPct val="15000"/>
            </a:spcAft>
            <a:buChar char="••"/>
          </a:pPr>
          <a:r>
            <a:rPr lang="en-US" sz="1500" kern="1200">
              <a:latin typeface="Times New Roman" panose="02020603050405020304" pitchFamily="18" charset="0"/>
              <a:cs typeface="Times New Roman" panose="02020603050405020304" pitchFamily="18" charset="0"/>
            </a:rPr>
            <a:t>Europe</a:t>
          </a:r>
        </a:p>
        <a:p>
          <a:pPr marL="228600" lvl="2"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Incidence reduction, with different incidence data</a:t>
          </a:r>
        </a:p>
      </dsp:txBody>
      <dsp:txXfrm>
        <a:off x="3844154" y="1455212"/>
        <a:ext cx="3040906" cy="1643853"/>
      </dsp:txXfrm>
    </dsp:sp>
    <dsp:sp modelId="{1AF68B5E-2CAF-4018-BEA9-76D79B09C05D}">
      <dsp:nvSpPr>
        <dsp:cNvPr id="0" name=""/>
        <dsp:cNvSpPr/>
      </dsp:nvSpPr>
      <dsp:spPr>
        <a:xfrm>
          <a:off x="7146873" y="1366283"/>
          <a:ext cx="3218764" cy="1821711"/>
        </a:xfrm>
        <a:prstGeom prst="roundRect">
          <a:avLst/>
        </a:prstGeom>
        <a:solidFill>
          <a:schemeClr val="accent5">
            <a:lumMod val="7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latin typeface="Times New Roman" panose="02020603050405020304" pitchFamily="18" charset="0"/>
              <a:cs typeface="Times New Roman" panose="02020603050405020304" pitchFamily="18" charset="0"/>
            </a:rPr>
            <a:t>Global</a:t>
          </a:r>
        </a:p>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Reduction in smoking attributable deaths</a:t>
          </a:r>
        </a:p>
      </dsp:txBody>
      <dsp:txXfrm>
        <a:off x="7235802" y="1455212"/>
        <a:ext cx="3040906" cy="1643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31D87-56BD-4A77-AFD9-BB9D6E134E65}">
      <dsp:nvSpPr>
        <dsp:cNvPr id="0" name=""/>
        <dsp:cNvSpPr/>
      </dsp:nvSpPr>
      <dsp:spPr>
        <a:xfrm>
          <a:off x="597761" y="2121"/>
          <a:ext cx="2001685" cy="1000842"/>
        </a:xfrm>
        <a:prstGeom prst="roundRect">
          <a:avLst>
            <a:gd name="adj" fmla="val 10000"/>
          </a:avLst>
        </a:prstGeom>
        <a:solidFill>
          <a:srgbClr val="2B0E6C"/>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Methodology</a:t>
          </a:r>
        </a:p>
      </dsp:txBody>
      <dsp:txXfrm>
        <a:off x="627075" y="31435"/>
        <a:ext cx="1943057" cy="942214"/>
      </dsp:txXfrm>
    </dsp:sp>
    <dsp:sp modelId="{47A6309D-864E-4D96-9F84-CFB0B4AA498C}">
      <dsp:nvSpPr>
        <dsp:cNvPr id="0" name=""/>
        <dsp:cNvSpPr/>
      </dsp:nvSpPr>
      <dsp:spPr>
        <a:xfrm>
          <a:off x="797930" y="1002964"/>
          <a:ext cx="200168" cy="750632"/>
        </a:xfrm>
        <a:custGeom>
          <a:avLst/>
          <a:gdLst/>
          <a:ahLst/>
          <a:cxnLst/>
          <a:rect l="0" t="0" r="0" b="0"/>
          <a:pathLst>
            <a:path>
              <a:moveTo>
                <a:pt x="0" y="0"/>
              </a:moveTo>
              <a:lnTo>
                <a:pt x="0" y="750632"/>
              </a:lnTo>
              <a:lnTo>
                <a:pt x="200168" y="75063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0D246-4977-4296-9729-2FBDCC64CA55}">
      <dsp:nvSpPr>
        <dsp:cNvPr id="0" name=""/>
        <dsp:cNvSpPr/>
      </dsp:nvSpPr>
      <dsp:spPr>
        <a:xfrm>
          <a:off x="998099" y="1253174"/>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Empirical epistemology</a:t>
          </a:r>
        </a:p>
      </dsp:txBody>
      <dsp:txXfrm>
        <a:off x="1027413" y="1282488"/>
        <a:ext cx="1542720" cy="942214"/>
      </dsp:txXfrm>
    </dsp:sp>
    <dsp:sp modelId="{EFF396FC-91A3-44D5-BEC7-B7F86F5EE9FB}">
      <dsp:nvSpPr>
        <dsp:cNvPr id="0" name=""/>
        <dsp:cNvSpPr/>
      </dsp:nvSpPr>
      <dsp:spPr>
        <a:xfrm>
          <a:off x="797930" y="1002964"/>
          <a:ext cx="200168" cy="2001685"/>
        </a:xfrm>
        <a:custGeom>
          <a:avLst/>
          <a:gdLst/>
          <a:ahLst/>
          <a:cxnLst/>
          <a:rect l="0" t="0" r="0" b="0"/>
          <a:pathLst>
            <a:path>
              <a:moveTo>
                <a:pt x="0" y="0"/>
              </a:moveTo>
              <a:lnTo>
                <a:pt x="0" y="2001685"/>
              </a:lnTo>
              <a:lnTo>
                <a:pt x="200168" y="2001685"/>
              </a:lnTo>
            </a:path>
          </a:pathLst>
        </a:custGeom>
        <a:noFill/>
        <a:ln w="22225" cap="rnd" cmpd="sng" algn="ctr">
          <a:solidFill>
            <a:srgbClr val="2B0E6C"/>
          </a:solidFill>
          <a:prstDash val="solid"/>
        </a:ln>
        <a:effectLst/>
      </dsp:spPr>
      <dsp:style>
        <a:lnRef idx="2">
          <a:scrgbClr r="0" g="0" b="0"/>
        </a:lnRef>
        <a:fillRef idx="0">
          <a:scrgbClr r="0" g="0" b="0"/>
        </a:fillRef>
        <a:effectRef idx="0">
          <a:scrgbClr r="0" g="0" b="0"/>
        </a:effectRef>
        <a:fontRef idx="minor"/>
      </dsp:style>
    </dsp:sp>
    <dsp:sp modelId="{E35159A3-56B5-4117-A986-F0D9CCF092A6}">
      <dsp:nvSpPr>
        <dsp:cNvPr id="0" name=""/>
        <dsp:cNvSpPr/>
      </dsp:nvSpPr>
      <dsp:spPr>
        <a:xfrm>
          <a:off x="998099" y="2504228"/>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Positivist</a:t>
          </a:r>
        </a:p>
      </dsp:txBody>
      <dsp:txXfrm>
        <a:off x="1027413" y="2533542"/>
        <a:ext cx="1542720" cy="942214"/>
      </dsp:txXfrm>
    </dsp:sp>
    <dsp:sp modelId="{4D4E113A-485D-4F87-97EF-2E0954B1D01D}">
      <dsp:nvSpPr>
        <dsp:cNvPr id="0" name=""/>
        <dsp:cNvSpPr/>
      </dsp:nvSpPr>
      <dsp:spPr>
        <a:xfrm>
          <a:off x="797930" y="1002964"/>
          <a:ext cx="200168" cy="3252739"/>
        </a:xfrm>
        <a:custGeom>
          <a:avLst/>
          <a:gdLst/>
          <a:ahLst/>
          <a:cxnLst/>
          <a:rect l="0" t="0" r="0" b="0"/>
          <a:pathLst>
            <a:path>
              <a:moveTo>
                <a:pt x="0" y="0"/>
              </a:moveTo>
              <a:lnTo>
                <a:pt x="0" y="3252739"/>
              </a:lnTo>
              <a:lnTo>
                <a:pt x="200168" y="3252739"/>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CFF90A-931A-4001-BD35-59CA2E3FE31E}">
      <dsp:nvSpPr>
        <dsp:cNvPr id="0" name=""/>
        <dsp:cNvSpPr/>
      </dsp:nvSpPr>
      <dsp:spPr>
        <a:xfrm>
          <a:off x="998099" y="3755281"/>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Quantitative</a:t>
          </a:r>
        </a:p>
      </dsp:txBody>
      <dsp:txXfrm>
        <a:off x="1027413" y="3784595"/>
        <a:ext cx="1542720" cy="942214"/>
      </dsp:txXfrm>
    </dsp:sp>
    <dsp:sp modelId="{ABE260AA-124F-4A6A-9A48-0E81A9B2A3AE}">
      <dsp:nvSpPr>
        <dsp:cNvPr id="0" name=""/>
        <dsp:cNvSpPr/>
      </dsp:nvSpPr>
      <dsp:spPr>
        <a:xfrm>
          <a:off x="3099869" y="2121"/>
          <a:ext cx="2001685" cy="1000842"/>
        </a:xfrm>
        <a:prstGeom prst="roundRect">
          <a:avLst>
            <a:gd name="adj" fmla="val 10000"/>
          </a:avLst>
        </a:prstGeom>
        <a:solidFill>
          <a:srgbClr val="2B0E6C"/>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Methods</a:t>
          </a:r>
        </a:p>
      </dsp:txBody>
      <dsp:txXfrm>
        <a:off x="3129183" y="31435"/>
        <a:ext cx="1943057" cy="942214"/>
      </dsp:txXfrm>
    </dsp:sp>
    <dsp:sp modelId="{D9E361CF-28C7-496B-932E-61A1DDB6FCDA}">
      <dsp:nvSpPr>
        <dsp:cNvPr id="0" name=""/>
        <dsp:cNvSpPr/>
      </dsp:nvSpPr>
      <dsp:spPr>
        <a:xfrm>
          <a:off x="3300037" y="1002964"/>
          <a:ext cx="200168" cy="750632"/>
        </a:xfrm>
        <a:custGeom>
          <a:avLst/>
          <a:gdLst/>
          <a:ahLst/>
          <a:cxnLst/>
          <a:rect l="0" t="0" r="0" b="0"/>
          <a:pathLst>
            <a:path>
              <a:moveTo>
                <a:pt x="0" y="0"/>
              </a:moveTo>
              <a:lnTo>
                <a:pt x="0" y="750632"/>
              </a:lnTo>
              <a:lnTo>
                <a:pt x="200168" y="75063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DFCA77-D54A-465A-B16C-96891884E61A}">
      <dsp:nvSpPr>
        <dsp:cNvPr id="0" name=""/>
        <dsp:cNvSpPr/>
      </dsp:nvSpPr>
      <dsp:spPr>
        <a:xfrm>
          <a:off x="3500206" y="1253174"/>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lvl="0" algn="l"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SAS</a:t>
          </a:r>
        </a:p>
        <a:p>
          <a:pPr marL="57150" lvl="1" indent="-57150" algn="l" defTabSz="444500">
            <a:lnSpc>
              <a:spcPct val="90000"/>
            </a:lnSpc>
            <a:spcBef>
              <a:spcPct val="0"/>
            </a:spcBef>
            <a:spcAft>
              <a:spcPct val="15000"/>
            </a:spcAft>
            <a:buChar char="••"/>
          </a:pPr>
          <a:r>
            <a:rPr lang="en-US" sz="1000" kern="1200">
              <a:latin typeface="Times New Roman" panose="02020603050405020304" pitchFamily="18" charset="0"/>
              <a:cs typeface="Times New Roman" panose="02020603050405020304" pitchFamily="18" charset="0"/>
            </a:rPr>
            <a:t>Description</a:t>
          </a:r>
        </a:p>
        <a:p>
          <a:pPr marL="57150" lvl="1" indent="-57150" algn="l" defTabSz="444500">
            <a:lnSpc>
              <a:spcPct val="90000"/>
            </a:lnSpc>
            <a:spcBef>
              <a:spcPct val="0"/>
            </a:spcBef>
            <a:spcAft>
              <a:spcPct val="15000"/>
            </a:spcAft>
            <a:buChar char="••"/>
          </a:pPr>
          <a:r>
            <a:rPr lang="en-US" sz="1000" kern="1200">
              <a:latin typeface="Times New Roman" panose="02020603050405020304" pitchFamily="18" charset="0"/>
              <a:cs typeface="Times New Roman" panose="02020603050405020304" pitchFamily="18" charset="0"/>
            </a:rPr>
            <a:t>Prediction</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Prescription</a:t>
          </a:r>
        </a:p>
      </dsp:txBody>
      <dsp:txXfrm>
        <a:off x="3529520" y="1282488"/>
        <a:ext cx="1542720" cy="942214"/>
      </dsp:txXfrm>
    </dsp:sp>
    <dsp:sp modelId="{AD4DBC2E-6AC9-4839-B6CF-70A3CAAD7771}">
      <dsp:nvSpPr>
        <dsp:cNvPr id="0" name=""/>
        <dsp:cNvSpPr/>
      </dsp:nvSpPr>
      <dsp:spPr>
        <a:xfrm>
          <a:off x="3300037" y="1002964"/>
          <a:ext cx="200168" cy="2001685"/>
        </a:xfrm>
        <a:custGeom>
          <a:avLst/>
          <a:gdLst/>
          <a:ahLst/>
          <a:cxnLst/>
          <a:rect l="0" t="0" r="0" b="0"/>
          <a:pathLst>
            <a:path>
              <a:moveTo>
                <a:pt x="0" y="0"/>
              </a:moveTo>
              <a:lnTo>
                <a:pt x="0" y="2001685"/>
              </a:lnTo>
              <a:lnTo>
                <a:pt x="200168" y="200168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399CDD-C5C3-4C6F-97E1-BB92CB536256}">
      <dsp:nvSpPr>
        <dsp:cNvPr id="0" name=""/>
        <dsp:cNvSpPr/>
      </dsp:nvSpPr>
      <dsp:spPr>
        <a:xfrm>
          <a:off x="3500206" y="2504228"/>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lvl="0" algn="l"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Tableau</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Visualization</a:t>
          </a:r>
        </a:p>
      </dsp:txBody>
      <dsp:txXfrm>
        <a:off x="3529520" y="2533542"/>
        <a:ext cx="1542720" cy="942214"/>
      </dsp:txXfrm>
    </dsp:sp>
    <dsp:sp modelId="{B7FD2133-797A-4268-9859-138EB5983886}">
      <dsp:nvSpPr>
        <dsp:cNvPr id="0" name=""/>
        <dsp:cNvSpPr/>
      </dsp:nvSpPr>
      <dsp:spPr>
        <a:xfrm>
          <a:off x="5601976" y="2121"/>
          <a:ext cx="2001685" cy="1000842"/>
        </a:xfrm>
        <a:prstGeom prst="roundRect">
          <a:avLst>
            <a:gd name="adj" fmla="val 10000"/>
          </a:avLst>
        </a:prstGeom>
        <a:solidFill>
          <a:srgbClr val="2B0E6C"/>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Limitations</a:t>
          </a:r>
        </a:p>
      </dsp:txBody>
      <dsp:txXfrm>
        <a:off x="5631290" y="31435"/>
        <a:ext cx="1943057" cy="942214"/>
      </dsp:txXfrm>
    </dsp:sp>
    <dsp:sp modelId="{4A3F6F0B-421D-4880-96DD-882F08D931B1}">
      <dsp:nvSpPr>
        <dsp:cNvPr id="0" name=""/>
        <dsp:cNvSpPr/>
      </dsp:nvSpPr>
      <dsp:spPr>
        <a:xfrm>
          <a:off x="5802144" y="1002964"/>
          <a:ext cx="200168" cy="750632"/>
        </a:xfrm>
        <a:custGeom>
          <a:avLst/>
          <a:gdLst/>
          <a:ahLst/>
          <a:cxnLst/>
          <a:rect l="0" t="0" r="0" b="0"/>
          <a:pathLst>
            <a:path>
              <a:moveTo>
                <a:pt x="0" y="0"/>
              </a:moveTo>
              <a:lnTo>
                <a:pt x="0" y="750632"/>
              </a:lnTo>
              <a:lnTo>
                <a:pt x="200168" y="75063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55DCAB-6579-45EE-A5BA-6EC4777D8607}">
      <dsp:nvSpPr>
        <dsp:cNvPr id="0" name=""/>
        <dsp:cNvSpPr/>
      </dsp:nvSpPr>
      <dsp:spPr>
        <a:xfrm>
          <a:off x="6002313" y="1253174"/>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Observation size (n=894)</a:t>
          </a:r>
        </a:p>
      </dsp:txBody>
      <dsp:txXfrm>
        <a:off x="6031627" y="1282488"/>
        <a:ext cx="1542720" cy="942214"/>
      </dsp:txXfrm>
    </dsp:sp>
    <dsp:sp modelId="{16770D9A-74CF-40A7-89BD-22BF469E192B}">
      <dsp:nvSpPr>
        <dsp:cNvPr id="0" name=""/>
        <dsp:cNvSpPr/>
      </dsp:nvSpPr>
      <dsp:spPr>
        <a:xfrm>
          <a:off x="5802144" y="1002964"/>
          <a:ext cx="200168" cy="2001685"/>
        </a:xfrm>
        <a:custGeom>
          <a:avLst/>
          <a:gdLst/>
          <a:ahLst/>
          <a:cxnLst/>
          <a:rect l="0" t="0" r="0" b="0"/>
          <a:pathLst>
            <a:path>
              <a:moveTo>
                <a:pt x="0" y="0"/>
              </a:moveTo>
              <a:lnTo>
                <a:pt x="0" y="2001685"/>
              </a:lnTo>
              <a:lnTo>
                <a:pt x="200168" y="2001685"/>
              </a:lnTo>
            </a:path>
          </a:pathLst>
        </a:custGeom>
        <a:noFill/>
        <a:ln w="22225" cap="rnd" cmpd="sng" algn="ctr">
          <a:solidFill>
            <a:srgbClr val="2B0E6C"/>
          </a:solidFill>
          <a:prstDash val="solid"/>
        </a:ln>
        <a:effectLst/>
      </dsp:spPr>
      <dsp:style>
        <a:lnRef idx="2">
          <a:scrgbClr r="0" g="0" b="0"/>
        </a:lnRef>
        <a:fillRef idx="0">
          <a:scrgbClr r="0" g="0" b="0"/>
        </a:fillRef>
        <a:effectRef idx="0">
          <a:scrgbClr r="0" g="0" b="0"/>
        </a:effectRef>
        <a:fontRef idx="minor"/>
      </dsp:style>
    </dsp:sp>
    <dsp:sp modelId="{4CD1C7C5-B3CB-491B-AE28-4A9FAC114D0E}">
      <dsp:nvSpPr>
        <dsp:cNvPr id="0" name=""/>
        <dsp:cNvSpPr/>
      </dsp:nvSpPr>
      <dsp:spPr>
        <a:xfrm>
          <a:off x="6002313" y="2504228"/>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Non-U.S. Organization?</a:t>
          </a:r>
        </a:p>
      </dsp:txBody>
      <dsp:txXfrm>
        <a:off x="6031627" y="2533542"/>
        <a:ext cx="1542720" cy="942214"/>
      </dsp:txXfrm>
    </dsp:sp>
    <dsp:sp modelId="{71147FD8-6A5E-4ED1-99A7-70ED72CF4DC5}">
      <dsp:nvSpPr>
        <dsp:cNvPr id="0" name=""/>
        <dsp:cNvSpPr/>
      </dsp:nvSpPr>
      <dsp:spPr>
        <a:xfrm>
          <a:off x="8104083" y="2121"/>
          <a:ext cx="2001685" cy="1000842"/>
        </a:xfrm>
        <a:prstGeom prst="roundRect">
          <a:avLst>
            <a:gd name="adj" fmla="val 10000"/>
          </a:avLst>
        </a:prstGeom>
        <a:solidFill>
          <a:srgbClr val="2B0E6C"/>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Considerations</a:t>
          </a:r>
        </a:p>
      </dsp:txBody>
      <dsp:txXfrm>
        <a:off x="8133397" y="31435"/>
        <a:ext cx="1943057" cy="942214"/>
      </dsp:txXfrm>
    </dsp:sp>
    <dsp:sp modelId="{91B9BC8E-6B73-4E47-9CCE-FF61E6D61350}">
      <dsp:nvSpPr>
        <dsp:cNvPr id="0" name=""/>
        <dsp:cNvSpPr/>
      </dsp:nvSpPr>
      <dsp:spPr>
        <a:xfrm>
          <a:off x="8304251" y="1002964"/>
          <a:ext cx="200168" cy="750632"/>
        </a:xfrm>
        <a:custGeom>
          <a:avLst/>
          <a:gdLst/>
          <a:ahLst/>
          <a:cxnLst/>
          <a:rect l="0" t="0" r="0" b="0"/>
          <a:pathLst>
            <a:path>
              <a:moveTo>
                <a:pt x="0" y="0"/>
              </a:moveTo>
              <a:lnTo>
                <a:pt x="0" y="750632"/>
              </a:lnTo>
              <a:lnTo>
                <a:pt x="200168" y="75063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892E0-6040-4F8E-BD66-16D9A1EA9EDA}">
      <dsp:nvSpPr>
        <dsp:cNvPr id="0" name=""/>
        <dsp:cNvSpPr/>
      </dsp:nvSpPr>
      <dsp:spPr>
        <a:xfrm>
          <a:off x="8504420" y="1253174"/>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lvl="0" algn="l"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Privacy</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HIPAA</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Aggregation</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Consent</a:t>
          </a:r>
        </a:p>
      </dsp:txBody>
      <dsp:txXfrm>
        <a:off x="8533734" y="1282488"/>
        <a:ext cx="1542720" cy="942214"/>
      </dsp:txXfrm>
    </dsp:sp>
    <dsp:sp modelId="{00CA691B-8BED-4078-873A-FC74B899893B}">
      <dsp:nvSpPr>
        <dsp:cNvPr id="0" name=""/>
        <dsp:cNvSpPr/>
      </dsp:nvSpPr>
      <dsp:spPr>
        <a:xfrm>
          <a:off x="8304251" y="1002964"/>
          <a:ext cx="200168" cy="2001685"/>
        </a:xfrm>
        <a:custGeom>
          <a:avLst/>
          <a:gdLst/>
          <a:ahLst/>
          <a:cxnLst/>
          <a:rect l="0" t="0" r="0" b="0"/>
          <a:pathLst>
            <a:path>
              <a:moveTo>
                <a:pt x="0" y="0"/>
              </a:moveTo>
              <a:lnTo>
                <a:pt x="0" y="2001685"/>
              </a:lnTo>
              <a:lnTo>
                <a:pt x="200168" y="200168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1EE6B-0B2A-4CAD-B501-A368FC8E3AA9}">
      <dsp:nvSpPr>
        <dsp:cNvPr id="0" name=""/>
        <dsp:cNvSpPr/>
      </dsp:nvSpPr>
      <dsp:spPr>
        <a:xfrm>
          <a:off x="8504420" y="2504228"/>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lvl="0" algn="l"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Security</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Safeguards</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Storage</a:t>
          </a:r>
        </a:p>
      </dsp:txBody>
      <dsp:txXfrm>
        <a:off x="8533734" y="2533542"/>
        <a:ext cx="1542720" cy="942214"/>
      </dsp:txXfrm>
    </dsp:sp>
    <dsp:sp modelId="{3B275B00-4623-4F98-A852-2DD4CCD67286}">
      <dsp:nvSpPr>
        <dsp:cNvPr id="0" name=""/>
        <dsp:cNvSpPr/>
      </dsp:nvSpPr>
      <dsp:spPr>
        <a:xfrm>
          <a:off x="8304251" y="1002964"/>
          <a:ext cx="200168" cy="3252739"/>
        </a:xfrm>
        <a:custGeom>
          <a:avLst/>
          <a:gdLst/>
          <a:ahLst/>
          <a:cxnLst/>
          <a:rect l="0" t="0" r="0" b="0"/>
          <a:pathLst>
            <a:path>
              <a:moveTo>
                <a:pt x="0" y="0"/>
              </a:moveTo>
              <a:lnTo>
                <a:pt x="0" y="3252739"/>
              </a:lnTo>
              <a:lnTo>
                <a:pt x="200168" y="3252739"/>
              </a:lnTo>
            </a:path>
          </a:pathLst>
        </a:custGeom>
        <a:noFill/>
        <a:ln w="22225" cap="rnd" cmpd="sng" algn="ctr">
          <a:solidFill>
            <a:srgbClr val="2B0E6C"/>
          </a:solidFill>
          <a:prstDash val="solid"/>
        </a:ln>
        <a:effectLst/>
      </dsp:spPr>
      <dsp:style>
        <a:lnRef idx="2">
          <a:scrgbClr r="0" g="0" b="0"/>
        </a:lnRef>
        <a:fillRef idx="0">
          <a:scrgbClr r="0" g="0" b="0"/>
        </a:fillRef>
        <a:effectRef idx="0">
          <a:scrgbClr r="0" g="0" b="0"/>
        </a:effectRef>
        <a:fontRef idx="minor"/>
      </dsp:style>
    </dsp:sp>
    <dsp:sp modelId="{884ACBAE-F4BC-4D88-83B8-825443EB70F4}">
      <dsp:nvSpPr>
        <dsp:cNvPr id="0" name=""/>
        <dsp:cNvSpPr/>
      </dsp:nvSpPr>
      <dsp:spPr>
        <a:xfrm>
          <a:off x="8504420" y="3755281"/>
          <a:ext cx="1601348" cy="1000842"/>
        </a:xfrm>
        <a:prstGeom prst="roundRect">
          <a:avLst>
            <a:gd name="adj" fmla="val 10000"/>
          </a:avLst>
        </a:prstGeom>
        <a:solidFill>
          <a:schemeClr val="lt1">
            <a:alpha val="90000"/>
            <a:hueOff val="0"/>
            <a:satOff val="0"/>
            <a:lumOff val="0"/>
            <a:alphaOff val="0"/>
          </a:schemeClr>
        </a:solidFill>
        <a:ln w="22225" cap="rnd" cmpd="sng" algn="ctr">
          <a:solidFill>
            <a:srgbClr val="2B0E6C"/>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lvl="0" algn="l" defTabSz="577850">
            <a:lnSpc>
              <a:spcPct val="90000"/>
            </a:lnSpc>
            <a:spcBef>
              <a:spcPct val="0"/>
            </a:spcBef>
            <a:spcAft>
              <a:spcPct val="35000"/>
            </a:spcAft>
          </a:pPr>
          <a:r>
            <a:rPr lang="en-US" sz="1300" kern="1200" dirty="0">
              <a:latin typeface="Times New Roman" panose="02020603050405020304" pitchFamily="18" charset="0"/>
              <a:cs typeface="Times New Roman" panose="02020603050405020304" pitchFamily="18" charset="0"/>
            </a:rPr>
            <a:t>Ethical</a:t>
          </a:r>
        </a:p>
        <a:p>
          <a:pPr marL="57150" lvl="1" indent="-57150" algn="l" defTabSz="444500">
            <a:lnSpc>
              <a:spcPct val="90000"/>
            </a:lnSpc>
            <a:spcBef>
              <a:spcPct val="0"/>
            </a:spcBef>
            <a:spcAft>
              <a:spcPct val="15000"/>
            </a:spcAft>
            <a:buChar char="••"/>
          </a:pPr>
          <a:r>
            <a:rPr lang="en-US" sz="1000" kern="1200">
              <a:latin typeface="Times New Roman" panose="02020603050405020304" pitchFamily="18" charset="0"/>
              <a:cs typeface="Times New Roman" panose="02020603050405020304" pitchFamily="18" charset="0"/>
            </a:rPr>
            <a:t>Research Focus</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Organizational Credibility</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Data Access</a:t>
          </a: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Analysis People Impact</a:t>
          </a:r>
        </a:p>
      </dsp:txBody>
      <dsp:txXfrm>
        <a:off x="8533734" y="3784595"/>
        <a:ext cx="1542720" cy="9422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DFE29-0D85-4030-A9BC-3D0DF3D0EC6B}">
      <dsp:nvSpPr>
        <dsp:cNvPr id="0" name=""/>
        <dsp:cNvSpPr/>
      </dsp:nvSpPr>
      <dsp:spPr>
        <a:xfrm>
          <a:off x="0" y="337581"/>
          <a:ext cx="11029950" cy="2154600"/>
        </a:xfrm>
        <a:prstGeom prst="rect">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374904" rIns="8560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Do the WHO MPOWER indicators influence tobacco use? </a:t>
          </a:r>
        </a:p>
        <a:p>
          <a:pPr marL="342900" lvl="2" indent="-171450" algn="l" defTabSz="800100">
            <a:lnSpc>
              <a:spcPct val="90000"/>
            </a:lnSpc>
            <a:spcBef>
              <a:spcPct val="0"/>
            </a:spcBef>
            <a:spcAft>
              <a:spcPct val="15000"/>
            </a:spcAft>
            <a:buChar char="••"/>
          </a:pPr>
          <a:r>
            <a:rPr lang="en-US" sz="1800" kern="1200"/>
            <a:t>Null hypothesis accepted</a:t>
          </a:r>
        </a:p>
        <a:p>
          <a:pPr marL="171450" lvl="1" indent="-171450" algn="l" defTabSz="800100">
            <a:lnSpc>
              <a:spcPct val="90000"/>
            </a:lnSpc>
            <a:spcBef>
              <a:spcPct val="0"/>
            </a:spcBef>
            <a:spcAft>
              <a:spcPct val="15000"/>
            </a:spcAft>
            <a:buChar char="••"/>
          </a:pPr>
          <a:r>
            <a:rPr lang="en-US" sz="1800" kern="1200"/>
            <a:t>Do MPOWER initiatives have comparable reduction efficacy? </a:t>
          </a:r>
        </a:p>
        <a:p>
          <a:pPr marL="342900" lvl="2" indent="-171450" algn="l" defTabSz="800100">
            <a:lnSpc>
              <a:spcPct val="90000"/>
            </a:lnSpc>
            <a:spcBef>
              <a:spcPct val="0"/>
            </a:spcBef>
            <a:spcAft>
              <a:spcPct val="15000"/>
            </a:spcAft>
            <a:buChar char="••"/>
          </a:pPr>
          <a:r>
            <a:rPr lang="en-US" sz="1800" kern="1200"/>
            <a:t>Alternative hypothesis accepted</a:t>
          </a:r>
        </a:p>
        <a:p>
          <a:pPr marL="171450" lvl="1" indent="-171450" algn="l" defTabSz="800100">
            <a:lnSpc>
              <a:spcPct val="90000"/>
            </a:lnSpc>
            <a:spcBef>
              <a:spcPct val="0"/>
            </a:spcBef>
            <a:spcAft>
              <a:spcPct val="15000"/>
            </a:spcAft>
            <a:buChar char="••"/>
          </a:pPr>
          <a:r>
            <a:rPr lang="en-US" sz="1800" kern="1200"/>
            <a:t>Has MPOWER initiative participation improved over time?</a:t>
          </a:r>
        </a:p>
        <a:p>
          <a:pPr marL="342900" lvl="2" indent="-171450" algn="l" defTabSz="800100">
            <a:lnSpc>
              <a:spcPct val="90000"/>
            </a:lnSpc>
            <a:spcBef>
              <a:spcPct val="0"/>
            </a:spcBef>
            <a:spcAft>
              <a:spcPct val="15000"/>
            </a:spcAft>
            <a:buChar char="••"/>
          </a:pPr>
          <a:r>
            <a:rPr lang="en-US" sz="1800" kern="1200"/>
            <a:t>Alternative hypothesis accepted</a:t>
          </a:r>
        </a:p>
      </dsp:txBody>
      <dsp:txXfrm>
        <a:off x="0" y="337581"/>
        <a:ext cx="11029950" cy="2154600"/>
      </dsp:txXfrm>
    </dsp:sp>
    <dsp:sp modelId="{B8E6BE01-F475-4163-8EB0-8A1D3FDBE486}">
      <dsp:nvSpPr>
        <dsp:cNvPr id="0" name=""/>
        <dsp:cNvSpPr/>
      </dsp:nvSpPr>
      <dsp:spPr>
        <a:xfrm>
          <a:off x="551497" y="71901"/>
          <a:ext cx="7720965" cy="53136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800100">
            <a:lnSpc>
              <a:spcPct val="90000"/>
            </a:lnSpc>
            <a:spcBef>
              <a:spcPct val="0"/>
            </a:spcBef>
            <a:spcAft>
              <a:spcPct val="35000"/>
            </a:spcAft>
          </a:pPr>
          <a:r>
            <a:rPr lang="en-US" sz="1800" kern="1200" dirty="0"/>
            <a:t>Business question results</a:t>
          </a:r>
        </a:p>
      </dsp:txBody>
      <dsp:txXfrm>
        <a:off x="577436" y="97840"/>
        <a:ext cx="7669087" cy="479482"/>
      </dsp:txXfrm>
    </dsp:sp>
    <dsp:sp modelId="{F3510811-05BA-4508-8029-100496060F38}">
      <dsp:nvSpPr>
        <dsp:cNvPr id="0" name=""/>
        <dsp:cNvSpPr/>
      </dsp:nvSpPr>
      <dsp:spPr>
        <a:xfrm>
          <a:off x="0" y="2855061"/>
          <a:ext cx="11029950" cy="751275"/>
        </a:xfrm>
        <a:prstGeom prst="rect">
          <a:avLst/>
        </a:prstGeom>
        <a:solidFill>
          <a:schemeClr val="lt1">
            <a:alpha val="90000"/>
            <a:hueOff val="0"/>
            <a:satOff val="0"/>
            <a:lumOff val="0"/>
            <a:alphaOff val="0"/>
          </a:schemeClr>
        </a:solidFill>
        <a:ln w="22225" cap="rnd" cmpd="sng" algn="ctr">
          <a:solidFill>
            <a:schemeClr val="accent2">
              <a:hueOff val="-611709"/>
              <a:satOff val="32535"/>
              <a:lumOff val="94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374904" rIns="8560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Prevalence decrease</a:t>
          </a:r>
        </a:p>
      </dsp:txBody>
      <dsp:txXfrm>
        <a:off x="0" y="2855061"/>
        <a:ext cx="11029950" cy="751275"/>
      </dsp:txXfrm>
    </dsp:sp>
    <dsp:sp modelId="{F5DB5BEE-1F3B-4EDC-8CB5-B57651717E7F}">
      <dsp:nvSpPr>
        <dsp:cNvPr id="0" name=""/>
        <dsp:cNvSpPr/>
      </dsp:nvSpPr>
      <dsp:spPr>
        <a:xfrm>
          <a:off x="551497" y="2589381"/>
          <a:ext cx="7720965" cy="531360"/>
        </a:xfrm>
        <a:prstGeom prst="roundRect">
          <a:avLst/>
        </a:prstGeom>
        <a:solidFill>
          <a:schemeClr val="accent2">
            <a:hueOff val="-611709"/>
            <a:satOff val="32535"/>
            <a:lumOff val="94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800100">
            <a:lnSpc>
              <a:spcPct val="90000"/>
            </a:lnSpc>
            <a:spcBef>
              <a:spcPct val="0"/>
            </a:spcBef>
            <a:spcAft>
              <a:spcPct val="35000"/>
            </a:spcAft>
          </a:pPr>
          <a:r>
            <a:rPr lang="en-US" sz="1800" kern="1200"/>
            <a:t>Other results</a:t>
          </a:r>
        </a:p>
      </dsp:txBody>
      <dsp:txXfrm>
        <a:off x="577436" y="2615320"/>
        <a:ext cx="7669087"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C8258-37A3-4CE9-A04F-431B070CC263}">
      <dsp:nvSpPr>
        <dsp:cNvPr id="0" name=""/>
        <dsp:cNvSpPr/>
      </dsp:nvSpPr>
      <dsp:spPr>
        <a:xfrm>
          <a:off x="2962" y="2330"/>
          <a:ext cx="3974538" cy="397453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a:t>Validate results</a:t>
          </a:r>
        </a:p>
      </dsp:txBody>
      <dsp:txXfrm>
        <a:off x="585020" y="584388"/>
        <a:ext cx="2810422" cy="2810422"/>
      </dsp:txXfrm>
    </dsp:sp>
    <dsp:sp modelId="{7623EF9B-9848-4608-9137-8C574A7171FF}">
      <dsp:nvSpPr>
        <dsp:cNvPr id="0" name=""/>
        <dsp:cNvSpPr/>
      </dsp:nvSpPr>
      <dsp:spPr>
        <a:xfrm>
          <a:off x="3850642" y="-589923"/>
          <a:ext cx="3150026" cy="13414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3850642" y="-321642"/>
        <a:ext cx="2747604" cy="804844"/>
      </dsp:txXfrm>
    </dsp:sp>
    <dsp:sp modelId="{0DA673E0-3B52-4238-8643-9E92446A1BFF}">
      <dsp:nvSpPr>
        <dsp:cNvPr id="0" name=""/>
        <dsp:cNvSpPr/>
      </dsp:nvSpPr>
      <dsp:spPr>
        <a:xfrm>
          <a:off x="7052113" y="2330"/>
          <a:ext cx="3974538" cy="397453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1200150">
            <a:lnSpc>
              <a:spcPct val="90000"/>
            </a:lnSpc>
            <a:spcBef>
              <a:spcPct val="0"/>
            </a:spcBef>
            <a:spcAft>
              <a:spcPct val="35000"/>
            </a:spcAft>
          </a:pPr>
          <a:r>
            <a:rPr lang="en-US" sz="2700" kern="1200"/>
            <a:t>Source incremental information</a:t>
          </a:r>
        </a:p>
        <a:p>
          <a:pPr marL="228600" lvl="1" indent="-228600" algn="l" defTabSz="933450">
            <a:lnSpc>
              <a:spcPct val="90000"/>
            </a:lnSpc>
            <a:spcBef>
              <a:spcPct val="0"/>
            </a:spcBef>
            <a:spcAft>
              <a:spcPct val="15000"/>
            </a:spcAft>
            <a:buChar char="••"/>
          </a:pPr>
          <a:r>
            <a:rPr lang="en-US" sz="2100" kern="1200"/>
            <a:t>Country-specific demographics</a:t>
          </a:r>
        </a:p>
        <a:p>
          <a:pPr marL="228600" lvl="1" indent="-228600" algn="l" defTabSz="933450">
            <a:lnSpc>
              <a:spcPct val="90000"/>
            </a:lnSpc>
            <a:spcBef>
              <a:spcPct val="0"/>
            </a:spcBef>
            <a:spcAft>
              <a:spcPct val="15000"/>
            </a:spcAft>
            <a:buChar char="••"/>
          </a:pPr>
          <a:r>
            <a:rPr lang="en-US" sz="2100" kern="1200"/>
            <a:t>Social determinants of health</a:t>
          </a:r>
        </a:p>
        <a:p>
          <a:pPr marL="228600" lvl="1" indent="-228600" algn="l" defTabSz="933450">
            <a:lnSpc>
              <a:spcPct val="90000"/>
            </a:lnSpc>
            <a:spcBef>
              <a:spcPct val="0"/>
            </a:spcBef>
            <a:spcAft>
              <a:spcPct val="15000"/>
            </a:spcAft>
            <a:buChar char="••"/>
          </a:pPr>
          <a:r>
            <a:rPr lang="en-US" sz="2100" kern="1200"/>
            <a:t>More granular detail (state, county)</a:t>
          </a:r>
        </a:p>
      </dsp:txBody>
      <dsp:txXfrm>
        <a:off x="7634171" y="584388"/>
        <a:ext cx="2810422" cy="2810422"/>
      </dsp:txXfrm>
    </dsp:sp>
    <dsp:sp modelId="{8D8469CD-0DCA-4EAF-95B7-3D97A9F6A8A1}">
      <dsp:nvSpPr>
        <dsp:cNvPr id="0" name=""/>
        <dsp:cNvSpPr/>
      </dsp:nvSpPr>
      <dsp:spPr>
        <a:xfrm rot="10800000">
          <a:off x="4028945" y="3227716"/>
          <a:ext cx="3150026" cy="13414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10800000">
        <a:off x="4431367" y="3495997"/>
        <a:ext cx="2747604" cy="804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C405-AC6A-44F4-9440-9EC7EE3B09A4}" type="datetimeFigureOut">
              <a:rPr lang="en-US" smtClean="0"/>
              <a:t>8/9/2020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2CB3B-15AF-4BD8-A7BB-D8FBF7FF36B0}" type="slidenum">
              <a:rPr lang="en-US" smtClean="0"/>
              <a:t>‹#›</a:t>
            </a:fld>
            <a:endParaRPr lang="en-US"/>
          </a:p>
        </p:txBody>
      </p:sp>
    </p:spTree>
    <p:extLst>
      <p:ext uri="{BB962C8B-B14F-4D97-AF65-F5344CB8AC3E}">
        <p14:creationId xmlns:p14="http://schemas.microsoft.com/office/powerpoint/2010/main" val="369846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latin typeface="Times New Roman" panose="02020603050405020304" pitchFamily="18" charset="0"/>
                <a:cs typeface="Times New Roman" panose="02020603050405020304" pitchFamily="18" charset="0"/>
              </a:rPr>
              <a:t>	Hello, I’m Daniel Luka, a seasoned healthcare analytic professional and Master of Science in Data Analytics graduate candidate.  Today, I’ll be reviewing my capstone portfolio project on global tobacco prevalence reduction initiative </a:t>
            </a:r>
            <a:r>
              <a:rPr lang="en-US" sz="2400" dirty="0" smtClean="0">
                <a:latin typeface="Times New Roman" panose="02020603050405020304" pitchFamily="18" charset="0"/>
                <a:cs typeface="Times New Roman" panose="02020603050405020304" pitchFamily="18" charset="0"/>
              </a:rPr>
              <a:t>efficacy for WHO leadership.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C32CB3B-15AF-4BD8-A7BB-D8FBF7FF36B0}" type="slidenum">
              <a:rPr lang="en-US" smtClean="0"/>
              <a:t>1</a:t>
            </a:fld>
            <a:endParaRPr lang="en-US"/>
          </a:p>
        </p:txBody>
      </p:sp>
    </p:spTree>
    <p:extLst>
      <p:ext uri="{BB962C8B-B14F-4D97-AF65-F5344CB8AC3E}">
        <p14:creationId xmlns:p14="http://schemas.microsoft.com/office/powerpoint/2010/main" val="901959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599" y="171449"/>
            <a:ext cx="6472989" cy="851376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Starting with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first business question, regression was employed for the dependent variable of tobacco prevalence and the independent variables of the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mpower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initiatives and year.  Prevalence vs monitor was the first regression, given it had the strongest identified correlation.  Conceptually, it makes sense that as monitoring increases so too would identified prevalence.  The resulting r-squared of .0683 serves as confirmatory to the correlation analysis, as only 7% of the movement in prevalence is explainable by the monitor attribute.  The remaining r-squared for protect, offer, warn, enforce, and raise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were mostly substantially below .01.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Next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proc r-squared was utilized to determine potentially effective combinations of the MPOWER attributes vs prevalence.  Here, a drop-off occurred after the concatenation of three attributes, namely year, monitor, and raise with an r-squared of .1208.  Including all MPOWER initiatives and year resulted in an r-squared of .1554, meaning ~78% of the variation in the prevalence cannot be associated with the currently included attributes.   Importantly, the scatter plots in figure three from Tableau confirm the variability and unpredictability of prevalence across MPOWER initiative participation values.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10</a:t>
            </a:fld>
            <a:endParaRPr lang="en-US"/>
          </a:p>
        </p:txBody>
      </p:sp>
    </p:spTree>
    <p:extLst>
      <p:ext uri="{BB962C8B-B14F-4D97-AF65-F5344CB8AC3E}">
        <p14:creationId xmlns:p14="http://schemas.microsoft.com/office/powerpoint/2010/main" val="1694071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52663" y="190500"/>
            <a:ext cx="6509083" cy="3600450"/>
          </a:xfrm>
        </p:spPr>
        <p:txBody>
          <a:bodyPr/>
          <a:lstStyle/>
          <a:p>
            <a:pPr marL="0" marR="0" indent="457200">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Within the second business question, results indicate an acceptance of the alternative hypothesis, as the MPOWER initiatives have varying degrees of correlation and predictive capacity.  The protect, offer, and warn components are clustered closely together, though the remainder have substantial variation.  Regression results again served as confirmatory here, though quite a few were similar in their level of insignificance.  Figure four is the resulting correlation matrix.</a:t>
            </a:r>
          </a:p>
          <a:p>
            <a:pPr marL="0" marR="0" indent="457200">
              <a:spcBef>
                <a:spcPts val="0"/>
              </a:spcBef>
              <a:spcAft>
                <a:spcPts val="1000"/>
              </a:spcAft>
            </a:pPr>
            <a:r>
              <a:rPr lang="en-US" sz="1600" dirty="0">
                <a:effectLst/>
                <a:latin typeface="Times New Roman" panose="02020603050405020304" pitchFamily="18" charset="0"/>
                <a:ea typeface="Calibri" panose="020F0502020204030204" pitchFamily="34" charset="0"/>
              </a:rPr>
              <a:t>The correlation matrix resulted in perplexing findings.  The MPOWER initiatives showed little to moderate positive correlation with tobacco prevalence.  Monitor had the most significant correlation, at .26 (p&lt;.001), followed by enforce and raise at .1 and .09, respectively.  These results are curious as they suggest an increase in MPOWER initiative performance ultimately has no significant bearing on prevalence, which suggests the acceptance of the null hypothesis for the first hypothesis.  Results were even less advantageous when comparing prevalence to the aggregate MPOWER score, with weak correlation (.09988 p&lt;.001) and predictive value (r-squared of .01).  Additionally, the positive nature of the correlations signifies that an increase in the MPOWER initiative ends up increasing prevalence, although only marginally so.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11</a:t>
            </a:fld>
            <a:endParaRPr lang="en-US"/>
          </a:p>
        </p:txBody>
      </p:sp>
    </p:spTree>
    <p:extLst>
      <p:ext uri="{BB962C8B-B14F-4D97-AF65-F5344CB8AC3E}">
        <p14:creationId xmlns:p14="http://schemas.microsoft.com/office/powerpoint/2010/main" val="3757747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52400" y="171449"/>
            <a:ext cx="6496050" cy="851376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Similar to the second, the third business question results imply an acceptance of the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alternative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hypothesis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Here, the correlation matrix indicates year has a moderately strong positive correlation with MPOWER at 0.55694 (p&lt;.001).  Additionally, the r-squared value of year as it relates to MPOWER participation is .3102, meaning third of the variance in MPOWER score is explainable by year.  Essentially, the alternative hypothesis can be accepted as MPOWER participation has a significant, positive relationship with time.  Unfortunately, the r-squared results indicate that year alone is not a sufficient predictor of MPOWER participation.  Figure five displays the progress in average participation over time for the specific initiatives. </a:t>
            </a:r>
            <a:r>
              <a:rPr lang="en-US" sz="1800" dirty="0">
                <a:effectLst/>
                <a:latin typeface="Times New Roman" panose="02020603050405020304" pitchFamily="18" charset="0"/>
                <a:ea typeface="Calibri" panose="020F0502020204030204" pitchFamily="34" charset="0"/>
              </a:rPr>
              <a:t>Tangentially related, prevalence has decreased over time as seen in figure six, though not significantly so.  Ultimately, while prevalence and participation are moving in the right direction, a causational relationship cannot be determined per the acceptance of the null hypothesis for the first business question</a:t>
            </a:r>
            <a:r>
              <a:rPr lang="en-US" sz="1400" dirty="0">
                <a:effectLst/>
                <a:latin typeface="Times New Roman" panose="02020603050405020304" pitchFamily="18"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12</a:t>
            </a:fld>
            <a:endParaRPr lang="en-US" dirty="0"/>
          </a:p>
        </p:txBody>
      </p:sp>
    </p:spTree>
    <p:extLst>
      <p:ext uri="{BB962C8B-B14F-4D97-AF65-F5344CB8AC3E}">
        <p14:creationId xmlns:p14="http://schemas.microsoft.com/office/powerpoint/2010/main" val="2920050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2395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32CB3B-15AF-4BD8-A7BB-D8FBF7FF36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212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1450" y="133350"/>
            <a:ext cx="6838950" cy="3600450"/>
          </a:xfrm>
        </p:spPr>
        <p:txBody>
          <a:bodyPr/>
          <a:lstStyle/>
          <a:p>
            <a:pPr marL="0" marR="0" indent="457200">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far,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results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are indicating acceptance of the alternative hypothesis for the second business question, as the MPOWER initiatives display varying levels of impact, though none are particularly strong.  The alternative hypothesis is also accepted for the third business question, given the moderately strong and significant correlation.  The Null hypothesis was only accepted for the first business question.  For the primary business question, this means that no MPOWER initiative demonstrated significant relationship to tobacco prevalence.  Importantly, while prevalence decreases by year overall, the corresponding negative correlation and r-squared is weak.  Therefore, the implications of this analysis are gloomy for the WHO MPOWER initiatives.  On the bright side, MPOWER participation has increased significantly over time.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14</a:t>
            </a:fld>
            <a:endParaRPr lang="en-US"/>
          </a:p>
        </p:txBody>
      </p:sp>
    </p:spTree>
    <p:extLst>
      <p:ext uri="{BB962C8B-B14F-4D97-AF65-F5344CB8AC3E}">
        <p14:creationId xmlns:p14="http://schemas.microsoft.com/office/powerpoint/2010/main" val="2123162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0" y="0"/>
            <a:ext cx="6858000" cy="3600450"/>
          </a:xfrm>
        </p:spPr>
        <p:txBody>
          <a:bodyPr/>
          <a:lstStyle/>
          <a:p>
            <a:pPr marL="0" marR="0" indent="457200">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Still, the analysis was not able to demonstrate a significant impact of MPOWER initiative on performance, which runs counter to the established understanding, so further validation through reproduction and incremental analysis is suggested.  If validated, the MPOWER initiatives necessitate reconsideration to improve their efficacy.  </a:t>
            </a:r>
          </a:p>
          <a:p>
            <a:pPr marL="0" marR="0" lvl="0" indent="457200" algn="l" defTabSz="914400" rtl="0" eaLnBrk="1" fontAlgn="auto" latinLnBrk="0" hangingPunct="1">
              <a:spcBef>
                <a:spcPts val="0"/>
              </a:spcBef>
              <a:spcAft>
                <a:spcPts val="100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Within the context of future research, there are a few incremental considerations.  Given the exceedingly low r-squared potential with the included attributes, additional information should be sourced for future iterations.  Notably absent from the dataset in question are country-specific demographics and social determinants of health, which are likely contributing to the prevalence.  Additionally, sourcing data at a level of granularity lower than country (state, county) would allow for more actionable local insights and increased number observations.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15</a:t>
            </a:fld>
            <a:endParaRPr lang="en-US"/>
          </a:p>
        </p:txBody>
      </p:sp>
    </p:spTree>
    <p:extLst>
      <p:ext uri="{BB962C8B-B14F-4D97-AF65-F5344CB8AC3E}">
        <p14:creationId xmlns:p14="http://schemas.microsoft.com/office/powerpoint/2010/main" val="4256710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2CB3B-15AF-4BD8-A7BB-D8FBF7FF36B0}" type="slidenum">
              <a:rPr lang="en-US" smtClean="0"/>
              <a:t>16</a:t>
            </a:fld>
            <a:endParaRPr lang="en-US"/>
          </a:p>
        </p:txBody>
      </p:sp>
    </p:spTree>
    <p:extLst>
      <p:ext uri="{BB962C8B-B14F-4D97-AF65-F5344CB8AC3E}">
        <p14:creationId xmlns:p14="http://schemas.microsoft.com/office/powerpoint/2010/main" val="130548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C32CB3B-15AF-4BD8-A7BB-D8FBF7FF36B0}" type="slidenum">
              <a:rPr lang="en-US" smtClean="0"/>
              <a:t>17</a:t>
            </a:fld>
            <a:endParaRPr lang="en-US"/>
          </a:p>
        </p:txBody>
      </p:sp>
    </p:spTree>
    <p:extLst>
      <p:ext uri="{BB962C8B-B14F-4D97-AF65-F5344CB8AC3E}">
        <p14:creationId xmlns:p14="http://schemas.microsoft.com/office/powerpoint/2010/main" val="25088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29390" y="328863"/>
            <a:ext cx="5486400" cy="3600450"/>
          </a:xfrm>
        </p:spPr>
        <p:txBody>
          <a:bodyPr/>
          <a:lstStyle/>
          <a:p>
            <a:r>
              <a:rPr lang="en-US" sz="2000" dirty="0">
                <a:latin typeface="Times New Roman" panose="02020603050405020304" pitchFamily="18" charset="0"/>
                <a:cs typeface="Times New Roman" panose="02020603050405020304" pitchFamily="18" charset="0"/>
              </a:rPr>
              <a:t>	As an overview, an average tobacco prevalence by country heat map in figure one sets the stage for a world still struggling with tobacco utilization.  The structure of the supporting research project flows from introduction to objective and research hypotheses.  With that strategic foundation, a review of the study’s organization and data provides details on the operating environment of the analysis.  Next, a literature review provides the perspective of peer reviewed researchers for comparison.  Then, a comprehensive research design outlines the components of methodology, methods, limitations, and considerations.  Finally, the analysis outcomes are discussed prior to offering recommendations for future analysis</a:t>
            </a: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C32CB3B-15AF-4BD8-A7BB-D8FBF7FF36B0}" type="slidenum">
              <a:rPr lang="en-US" smtClean="0"/>
              <a:t>2</a:t>
            </a:fld>
            <a:endParaRPr lang="en-US"/>
          </a:p>
        </p:txBody>
      </p:sp>
    </p:spTree>
    <p:extLst>
      <p:ext uri="{BB962C8B-B14F-4D97-AF65-F5344CB8AC3E}">
        <p14:creationId xmlns:p14="http://schemas.microsoft.com/office/powerpoint/2010/main" val="1525453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4536" y="333877"/>
            <a:ext cx="6170613"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Globally, tobacco is associated with circa seven million deaths per year (WHO, 2017).  Further, tobacco consistently maintains its position as the prominent cause of premature death within the US (Owens et al., 2020).  This dire current state serves as a call to action for future mitigation.  In fact, the US Preventative Services Task Force (USPSTF) recommends mitigative intervention measures to reduce the incidence (Owens et al., 2020).   Accordingly, the following analysis will focus on the current state of utilization and mitigation techniques.  </a:t>
            </a:r>
          </a:p>
          <a:p>
            <a:endParaRPr lang="en-US" dirty="0"/>
          </a:p>
        </p:txBody>
      </p:sp>
      <p:sp>
        <p:nvSpPr>
          <p:cNvPr id="4" name="Slide Number Placeholder 3"/>
          <p:cNvSpPr>
            <a:spLocks noGrp="1"/>
          </p:cNvSpPr>
          <p:nvPr>
            <p:ph type="sldNum" sz="quarter" idx="10"/>
          </p:nvPr>
        </p:nvSpPr>
        <p:spPr/>
        <p:txBody>
          <a:bodyPr/>
          <a:lstStyle/>
          <a:p>
            <a:fld id="{7C32CB3B-15AF-4BD8-A7BB-D8FBF7FF36B0}" type="slidenum">
              <a:rPr lang="en-US" smtClean="0"/>
              <a:t>3</a:t>
            </a:fld>
            <a:endParaRPr lang="en-US"/>
          </a:p>
        </p:txBody>
      </p:sp>
    </p:spTree>
    <p:extLst>
      <p:ext uri="{BB962C8B-B14F-4D97-AF65-F5344CB8AC3E}">
        <p14:creationId xmlns:p14="http://schemas.microsoft.com/office/powerpoint/2010/main" val="223067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18310" y="95250"/>
            <a:ext cx="6477000" cy="29718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dataset in question, from the world health organization (WHO), is country-specific tobacco initiative and utilization incidence (WHO, n.d. c).  Therefore, the objective of the research is to determine the relationships between the monitor, protect, offer, warn, enforce, and raise taxes components of the MPOWER framework and tobacco use prevalence (WHO, 2017).  This aim will result in a distinction of the high and low performing components, which will help low participating countries prioritize to improve their prevalence.  Worst-case scenario, none of the MPOWER initiatives are helpful and countries can prioritize other methods of population tobacco cessation.  Alternatively, the WHO could use this feedback to derive new initiatives or increase the efficacy of those existing.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4</a:t>
            </a:fld>
            <a:endParaRPr lang="en-US"/>
          </a:p>
        </p:txBody>
      </p:sp>
    </p:spTree>
    <p:extLst>
      <p:ext uri="{BB962C8B-B14F-4D97-AF65-F5344CB8AC3E}">
        <p14:creationId xmlns:p14="http://schemas.microsoft.com/office/powerpoint/2010/main" val="2742973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0" y="0"/>
            <a:ext cx="6713621" cy="3588419"/>
          </a:xfrm>
        </p:spPr>
        <p:txBody>
          <a:bodyPr/>
          <a:lstStyle/>
          <a:p>
            <a:pPr marL="0" marR="0" indent="457200">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primary business question is: Do the WHO MPOWER indicators influence tobacco prevalence?  For this first hypothesis, the null hypothesis would posit that none of the indicators influence tobacco prevalence, where the alternate hypothesis would be accepted if any indicator had a significant influence on prevalence. </a:t>
            </a:r>
            <a:endParaRPr lang="en-US"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spcBef>
                <a:spcPts val="0"/>
              </a:spcBef>
              <a:spcAft>
                <a:spcPts val="1000"/>
              </a:spcAf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Following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important high-level relational question, a comparative follow-up question is in order (CSU Global, n.d. b).  How comparable is the efficacy of each specific MPOWER initiative as they relate to tobacco prevalence?  The second hypothesis is complex as it has multiple MPOWER initiatives as independent variables (CSU Global, n.d. a).  The null hypothesis here would imply that no initiative maintains a comparative advantage over another.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Given the yearly grain of this country specific data, a trending research question is in order (CSU Global, n.d. b).  Has MPOWER initiative participation improved over time?  The complex, directional hypothesis would posit that participation has increased over time (CSU Global, n.d. a).  This alternate hypothesis is attractive, as the WHO is encouraging and tracking progress towards the initiatives.  A null hypothesis acceptance would result from flat initiative participation.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5</a:t>
            </a:fld>
            <a:endParaRPr lang="en-US"/>
          </a:p>
        </p:txBody>
      </p:sp>
    </p:spTree>
    <p:extLst>
      <p:ext uri="{BB962C8B-B14F-4D97-AF65-F5344CB8AC3E}">
        <p14:creationId xmlns:p14="http://schemas.microsoft.com/office/powerpoint/2010/main" val="812290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33066" y="121124"/>
            <a:ext cx="6615752" cy="5221122"/>
          </a:xfrm>
        </p:spPr>
        <p:txBody>
          <a:bodyPr/>
          <a:lstStyle/>
          <a:p>
            <a:pPr marL="0" marR="0" indent="457200">
              <a:spcBef>
                <a:spcPts val="0"/>
              </a:spcBef>
              <a:spcAft>
                <a:spcPts val="1000"/>
              </a:spcAft>
            </a:pPr>
            <a:r>
              <a:rPr lang="en-US"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Founded circa 1948, post the formation of the United Nations in 1945, the WHO’s current 194 member states and 7,000 employees aim to increase health of individuals across the globe (WHO, n.d. b).  Although selecting a US-based organization would provide insights that are particularly relevant for me as a US citizen, the potential comparative insights allowable with multi-country data are enticing.  The WHO is a global healthcare leader that develops and tracks progress towards priorities that impact the health of its membership populations (WHO, n.d. d).  The financial picture of the WHO is unique in that it is reliant on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donations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provide a substantial investment of approximately three billion per year to fund its strategy and operations (WHO, n.d. d).  Deriving and monitoring strategic global health objectives necessitates consolidated data.  The WHO’s data repository solution, referred to as the Global Health Observatory (GHO), hosts data for over a thousand priority health indicators (WHO, n.d. 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rPr>
              <a:t>	Specifically, the project employs an amalgamation of country and year level tobacco utilization and prevention data.  The prevention component is sourced from the MPOWER data, which provides a sliding numeric scale ascending from least to highest commitment, to describe the countries level of </a:t>
            </a:r>
            <a:r>
              <a:rPr lang="en-US" sz="1600" dirty="0" smtClean="0">
                <a:effectLst/>
                <a:latin typeface="Times New Roman" panose="02020603050405020304" pitchFamily="18" charset="0"/>
                <a:ea typeface="Calibri" panose="020F0502020204030204" pitchFamily="34" charset="0"/>
              </a:rPr>
              <a:t>MPOWER campaigns participation (WHO</a:t>
            </a:r>
            <a:r>
              <a:rPr lang="en-US" sz="1600" dirty="0">
                <a:effectLst/>
                <a:latin typeface="Times New Roman" panose="02020603050405020304" pitchFamily="18" charset="0"/>
                <a:ea typeface="Calibri" panose="020F0502020204030204" pitchFamily="34" charset="0"/>
              </a:rPr>
              <a:t>, n.d. c).  The utilization component is sourced from prevalence data set, which provides gender-specific percentage incidence estimations for cigarette smoking, tobacco smoking, and tobacco utilization, aggregated by country and year (WHO, n.d. c).  In total, the dataset is representative of n = 1,366 observations that have 19 attributes, though only n = 894 observations from the MPOWER set had corresponding prevalence information.</a:t>
            </a:r>
            <a:endParaRPr lang="en-US" sz="1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6</a:t>
            </a:fld>
            <a:endParaRPr lang="en-US"/>
          </a:p>
        </p:txBody>
      </p:sp>
    </p:spTree>
    <p:extLst>
      <p:ext uri="{BB962C8B-B14F-4D97-AF65-F5344CB8AC3E}">
        <p14:creationId xmlns:p14="http://schemas.microsoft.com/office/powerpoint/2010/main" val="49578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90501" y="57150"/>
            <a:ext cx="7505701" cy="3600450"/>
          </a:xfrm>
        </p:spPr>
        <p:txBody>
          <a:bodyPr/>
          <a:lstStyle/>
          <a:p>
            <a:pPr marL="0" marR="0" indent="457200">
              <a:spcBef>
                <a:spcPts val="0"/>
              </a:spcBef>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Importantly, the evidence-based MPOWER framework intends to reverse the current and unfortunate incidence of tobacco utilization worldwide (Ahluwalia,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Arrazola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Graffunder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2017).  Regrettably, there is minimal existing evidence to supporting the efficacy of said framework (Ngo, Cheng,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Chaloupka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&amp; Shang, 2017).  To that end, Ahluwalia et al. (2017) highlight the incidence reduction in Uruguay as a result of it implementing a leading number of MPOWER initiatives.  While this country-specific example is interesting, it is anecdotal.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 more comprehensive analysis is presented by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Heydari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Zaatari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Al-</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Lawati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El-Awa, and Fouad (2018), where they focus on 22 countries that comprise the Eastern Mediterranean Region.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Heydari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et al. (2018) were generally more concerned with adoption of MPOWER initiatives and found that 68% of their countries experienced an increase in MPOWER adoption.  The focus on adoption in lieu of efficacy is a gap.  Another region, Europe, is analyzed by Ngo et al. (2017), where they employ Euromonitor smoking prevalence and consumption data, in addition to world bank demographic data.  Notably, they totaled the score of all MPOWER initiatives for a consolidated metric and demonstrated a corresponding increase with prevalence and consumption reduction (Ngo et al., 2017).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rPr>
              <a:t>	Finally, a consolidated review of the MPOWER efficacy across all countries through 2014 was done by Levy, Yuan, Luo, and Mays (2018).  Their study employed the same WHO prevalence data as this research project, though they used it to calculate a relationship between the initiatives and smoking attributable deaths (Levy et al., 2018).  Although they demonstrated a reduction in deaths as a result of adopting the highest level of each MPOWER initiative, they don’t analyze the intermediary layers (Levy et al., 2018).</a:t>
            </a:r>
            <a:endParaRPr lang="en-US" sz="1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7</a:t>
            </a:fld>
            <a:endParaRPr lang="en-US"/>
          </a:p>
        </p:txBody>
      </p:sp>
    </p:spTree>
    <p:extLst>
      <p:ext uri="{BB962C8B-B14F-4D97-AF65-F5344CB8AC3E}">
        <p14:creationId xmlns:p14="http://schemas.microsoft.com/office/powerpoint/2010/main" val="352619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0" y="0"/>
            <a:ext cx="6856413" cy="7977447"/>
          </a:xfrm>
        </p:spPr>
        <p:txBody>
          <a:bodyPr>
            <a:normAutofit fontScale="55000" lnSpcReduction="20000"/>
          </a:bodyPr>
          <a:lstStyle/>
          <a:p>
            <a:pPr marL="0" marR="0" lvl="0" indent="0" algn="l" defTabSz="914400" rtl="0" eaLnBrk="1" fontAlgn="auto" latinLnBrk="0" hangingPunct="1">
              <a:spcBef>
                <a:spcPts val="0"/>
              </a:spcBef>
              <a:spcAft>
                <a:spcPts val="0"/>
              </a:spcAft>
              <a:buClrTx/>
              <a:buSzTx/>
              <a:buFontTx/>
              <a:buNone/>
              <a:tabLst/>
              <a:defRPr/>
            </a:pPr>
            <a:r>
              <a:rPr lang="en-US" sz="2100" dirty="0">
                <a:latin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This research project is driven by an empirical epistemology, meaning it is in search of observable insights (O’Leary, 2017).  Essentially, it is relying on the analysis of the available data attributes to prove or disprove each hypothesis.  More specifically, this approach is positivist, given its employment of the scientific method through hypothesis testing (O’Leary, 2017).  Lastly, the research is performed with a quantitative approach, as it is almost entirely reliant on numerical attributes (O’Leary, 2017).    </a:t>
            </a:r>
            <a:endParaRPr lang="en-US" sz="2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Concerning specific analytic methods used, they cover the areas of description, prediction, and prescription (Sharda,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Delen</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&amp; Turban, 2018).  To begin with SAS, descriptive inclusions are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summary statistics and correlation through proc </a:t>
            </a:r>
            <a:r>
              <a:rPr lang="en-US" sz="2100" dirty="0" err="1" smtClean="0">
                <a:effectLst/>
                <a:latin typeface="Times New Roman" panose="02020603050405020304" pitchFamily="18" charset="0"/>
                <a:ea typeface="Calibri" panose="020F0502020204030204" pitchFamily="34" charset="0"/>
                <a:cs typeface="Times New Roman" panose="02020603050405020304" pitchFamily="18" charset="0"/>
              </a:rPr>
              <a:t>corr</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 (Elliot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&amp; Woodward, 2016).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From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there, regression will verify the relational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and predictive potential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established with the correlation matrix.  Regression will be further supported by proc r-squared, which will attempt to show the most advantageous combination of attributes for r-squared values.  For visualizations, geographical data will be displayed with the map functionality of Tableau.  Also, scatter plots will visualize the relationship between MPOWER initiatives and prevalence. 	</a:t>
            </a:r>
            <a:endParaRPr lang="en-US" sz="2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endParaRPr lang="en-US" sz="2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sz="2100" dirty="0">
                <a:latin typeface="Times New Roman" panose="02020603050405020304" pitchFamily="18" charset="0"/>
                <a:ea typeface="Calibri" panose="020F0502020204030204" pitchFamily="34" charset="0"/>
                <a:cs typeface="Times New Roman" panose="02020603050405020304" pitchFamily="18" charset="0"/>
              </a:rPr>
              <a:t>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Resoundingly</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the largest limitation revolves around the relatively low number of observations (n=1,366).  Unfortunately, the data has only been collected six times from 2007 to 2018, so each country has six rows at most.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This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problem will continue to be mitigated with time as new surveys are completed</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100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Other potential limitations and challenges were considered relating to the non-U.S. centricity of the data in question.  Largely, it was determined this dataset is absent of any international specific limitations or challenges.  First, the terms have been standardized across countries by the WHO, who is both the deriver of definitions and collector of data.  Second, the available programming languages and tools are utilized around the world and on domestic and international data alike. </a:t>
            </a:r>
            <a:endParaRPr lang="en-US" sz="2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spcBef>
                <a:spcPts val="0"/>
              </a:spcBef>
              <a:spcAft>
                <a:spcPts val="100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From the privacy perspective, the protection and de-identification of this type of information is guaranteed by the HIPAA legislation of 1996 (White &amp;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Ariyachandra</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2016).  Thankfully, the grain of the sourced WHO tobacco MPOWER initiative and utilization dataset ensures privacy.  Observations within this dataset are at the country and year level, which means the records cannot be linked to the individual level.  This is important, as linkage potential is a privacy concern surrounding the possibility of increasing the identifiability of a dataset by joining it to another (Salerno,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Knoppers</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Lee, Hlaing, &amp; Goodman, 2017).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Another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important privacy consideration is that of consent, which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is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implied, due to the voluntary nature of submission of member country data.</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100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Data security during data analytics is primarily concerned with safeguarding the data from outside access (White &amp;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Ariyachandra</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2016).  Thankfully, there are numerous computer security software applications that focus on intrusion detection and prevention, malware detection, risk management, firewalls, log management, and security information and event management (SIEM)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Rassam</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Maarof</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Zainal, 2017).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Throughout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this capstone project, data will be stored and analyzed on my local machine, GitHub, SAS VM, and Tableau.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100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Ethical considerations exist within and outside of the scope of an overall security and privacy framework.  While sourcing data, the utilization and source need to be studied for appropriateness (White and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Ariyachandra</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2016).  The utilization of this information is strictly educational, which is a justifiable use case.  Further, the WHO is a well-known, reputable, and ultimately reliable source of information.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Also</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the publicly available nature of the dataset avoids potential access ethical considerations (Open Data Institute, n.d.).  Another important ethical consideration deals with the effect the analysis will have on people, both positive and negative (Open Data Institute, n.d.).  The hopefully positive impact is guided by the research project aim of determining the relationship between MPOWER initiatives and tobacco prevalence. </a:t>
            </a:r>
            <a:r>
              <a:rPr lang="en-US" sz="2100" dirty="0" smtClean="0">
                <a:effectLst/>
                <a:latin typeface="Times New Roman" panose="02020603050405020304" pitchFamily="18" charset="0"/>
                <a:ea typeface="Calibri" panose="020F0502020204030204" pitchFamily="34" charset="0"/>
                <a:cs typeface="Times New Roman" panose="02020603050405020304" pitchFamily="18" charset="0"/>
              </a:rPr>
              <a:t>Finally, the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extent of data sharing is an important ethical consideration in and of itself, though not for the narrow scope this academic research project (Open Data Institute, n.d.).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C32CB3B-15AF-4BD8-A7BB-D8FBF7FF36B0}" type="slidenum">
              <a:rPr lang="en-US" smtClean="0"/>
              <a:t>8</a:t>
            </a:fld>
            <a:endParaRPr lang="en-US"/>
          </a:p>
        </p:txBody>
      </p:sp>
    </p:spTree>
    <p:extLst>
      <p:ext uri="{BB962C8B-B14F-4D97-AF65-F5344CB8AC3E}">
        <p14:creationId xmlns:p14="http://schemas.microsoft.com/office/powerpoint/2010/main" val="217434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32CB3B-15AF-4BD8-A7BB-D8FBF7FF36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08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0DE9886-AA0A-4A76-9D2E-0FD861472F57}" type="datetime1">
              <a:rPr lang="en-US" smtClean="0"/>
              <a:t>8/9/2020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40286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BD70-396F-4095-B4EB-F6B49C152D8B}" type="datetime1">
              <a:rPr lang="en-US" smtClean="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119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5B9E1DC-DCD5-4F25-8F3E-C8337850CC24}" type="datetime1">
              <a:rPr lang="en-US" smtClean="0"/>
              <a:t>8/9/2020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59349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7858F-D4ED-46DF-910B-2330B1D397D6}" type="datetime1">
              <a:rPr lang="en-US" smtClean="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491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4ABD95E-D782-4C70-853F-6D8E4B0AE820}" type="datetime1">
              <a:rPr lang="en-US" smtClean="0"/>
              <a:t>8/9/2020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99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53ED6-CEFD-46BB-B1E7-464BD19E934B}" type="datetime1">
              <a:rPr lang="en-US" smtClean="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46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957CA8-D298-499E-9955-903BADA943D9}" type="datetime1">
              <a:rPr lang="en-US" smtClean="0"/>
              <a:t>8/9/2020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366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646519A-3FF1-4D55-9DF8-63CA17716E06}" type="datetime1">
              <a:rPr lang="en-US" smtClean="0"/>
              <a:t>8/9/2020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88577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84242-0E84-48AC-846E-97F2525AF4DC}" type="datetime1">
              <a:rPr lang="en-US" smtClean="0"/>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204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2499ECD-BDFE-4F21-B2DF-0DF2AD54AB98}" type="datetime1">
              <a:rPr lang="en-US" smtClean="0"/>
              <a:t>8/9/2020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91277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9D4B40-2948-4AF6-8C4A-AC948C163491}" type="datetime1">
              <a:rPr lang="en-US" smtClean="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10652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8501799-8CD4-4DF2-88E4-D0BB8ACC206E}" type="datetime1">
              <a:rPr lang="en-US" smtClean="0"/>
              <a:t>8/9/2020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AB73BC-B049-4115-A692-8D63A059BFB8}"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19716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pps.who.int/gho/data/node.main.Tobacco?lang=e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apps.who.int/gho/data/node.main.Tobacco?lang=e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pps.who.int/gho/data/node.main.Tobacco?lang=e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csuglobal.instructure.com/courses/24754/modules/items/1193243" TargetMode="External"/><Relationship Id="rId7" Type="http://schemas.openxmlformats.org/officeDocument/2006/relationships/hyperlink" Target="https://theodi.org/article/data-ethics-canva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csuglobal.instructure.com/courses/24754/assignments/499150" TargetMode="External"/><Relationship Id="rId5" Type="http://schemas.openxmlformats.org/officeDocument/2006/relationships/hyperlink" Target="https://csuglobal.instructure.com/courses/24754/assignments/499134" TargetMode="External"/><Relationship Id="rId4" Type="http://schemas.openxmlformats.org/officeDocument/2006/relationships/hyperlink" Target="https://csuglobal.instructure.com/courses/10900/modules/items/530463"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ho.int/data/gho/info/about-the-observator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who.int/about/planning-finance-and-" TargetMode="External"/><Relationship Id="rId5" Type="http://schemas.openxmlformats.org/officeDocument/2006/relationships/hyperlink" Target="https://apps.who.int/gho/data/node.main.Tobacco?lang=en" TargetMode="External"/><Relationship Id="rId4" Type="http://schemas.openxmlformats.org/officeDocument/2006/relationships/hyperlink" Target="https://www.who.int/abou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pps.who.int/gho/data/node.main.Tobacco?lang=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79958C0-67DC-4F86-AA91-C9BB892367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5E1B8D6-5183-4C9D-9631-F5831902AB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2230BB4-D9EF-417F-91AA-10945477634C}"/>
              </a:ext>
            </a:extLst>
          </p:cNvPr>
          <p:cNvSpPr>
            <a:spLocks noGrp="1"/>
          </p:cNvSpPr>
          <p:nvPr>
            <p:ph type="ctrTitle"/>
          </p:nvPr>
        </p:nvSpPr>
        <p:spPr>
          <a:xfrm>
            <a:off x="681126" y="2069632"/>
            <a:ext cx="5414874" cy="3703320"/>
          </a:xfrm>
        </p:spPr>
        <p:txBody>
          <a:bodyPr anchor="b">
            <a:normAutofit fontScale="90000"/>
          </a:bodyPr>
          <a:lstStyle/>
          <a:p>
            <a:r>
              <a:rPr lang="en-US" sz="5400" dirty="0">
                <a:solidFill>
                  <a:srgbClr val="FFFFFF"/>
                </a:solidFill>
                <a:latin typeface="Times New Roman" panose="02020603050405020304" pitchFamily="18" charset="0"/>
                <a:cs typeface="Times New Roman" panose="02020603050405020304" pitchFamily="18" charset="0"/>
              </a:rPr>
              <a:t>Global Tobacco Prevalence Reduction</a:t>
            </a:r>
            <a:br>
              <a:rPr lang="en-US" sz="5400" dirty="0">
                <a:solidFill>
                  <a:srgbClr val="FFFFFF"/>
                </a:solidFill>
                <a:latin typeface="Times New Roman" panose="02020603050405020304" pitchFamily="18" charset="0"/>
                <a:cs typeface="Times New Roman" panose="02020603050405020304" pitchFamily="18" charset="0"/>
              </a:rPr>
            </a:br>
            <a:r>
              <a:rPr lang="en-US" sz="5400" dirty="0">
                <a:solidFill>
                  <a:srgbClr val="FFFFFF"/>
                </a:solidFill>
                <a:latin typeface="Times New Roman" panose="02020603050405020304" pitchFamily="18" charset="0"/>
                <a:cs typeface="Times New Roman" panose="02020603050405020304" pitchFamily="18" charset="0"/>
              </a:rPr>
              <a:t>Initiative efficacy</a:t>
            </a:r>
          </a:p>
        </p:txBody>
      </p:sp>
      <p:sp>
        <p:nvSpPr>
          <p:cNvPr id="3" name="Subtitle 2">
            <a:extLst>
              <a:ext uri="{FF2B5EF4-FFF2-40B4-BE49-F238E27FC236}">
                <a16:creationId xmlns:a16="http://schemas.microsoft.com/office/drawing/2014/main" xmlns="" id="{4323CB7B-AC93-466F-9DB0-B544A1E7AD86}"/>
              </a:ext>
            </a:extLst>
          </p:cNvPr>
          <p:cNvSpPr>
            <a:spLocks noGrp="1"/>
          </p:cNvSpPr>
          <p:nvPr>
            <p:ph type="subTitle" idx="1"/>
          </p:nvPr>
        </p:nvSpPr>
        <p:spPr>
          <a:xfrm>
            <a:off x="8184640" y="2031396"/>
            <a:ext cx="3902905" cy="3703320"/>
          </a:xfrm>
          <a:ln w="57150">
            <a:noFill/>
          </a:ln>
        </p:spPr>
        <p:txBody>
          <a:bodyPr anchor="b">
            <a:normAutofit/>
          </a:bodyPr>
          <a:lstStyle/>
          <a:p>
            <a:r>
              <a:rPr lang="en-US" sz="2400" dirty="0">
                <a:solidFill>
                  <a:srgbClr val="FFFFFF">
                    <a:alpha val="70000"/>
                  </a:srgbClr>
                </a:solidFill>
                <a:latin typeface="Times New Roman" panose="02020603050405020304" pitchFamily="18" charset="0"/>
                <a:cs typeface="Times New Roman" panose="02020603050405020304" pitchFamily="18" charset="0"/>
              </a:rPr>
              <a:t>MIS581 Portfolio Project Option 2</a:t>
            </a:r>
          </a:p>
          <a:p>
            <a:r>
              <a:rPr lang="en-US" sz="2400" dirty="0">
                <a:solidFill>
                  <a:srgbClr val="FFFFFF">
                    <a:alpha val="70000"/>
                  </a:srgbClr>
                </a:solidFill>
                <a:latin typeface="Times New Roman" panose="02020603050405020304" pitchFamily="18" charset="0"/>
                <a:cs typeface="Times New Roman" panose="02020603050405020304" pitchFamily="18" charset="0"/>
              </a:rPr>
              <a:t>Daniel Luka</a:t>
            </a:r>
          </a:p>
        </p:txBody>
      </p:sp>
      <p:sp>
        <p:nvSpPr>
          <p:cNvPr id="4" name="Slide Number Placeholder 3">
            <a:extLst>
              <a:ext uri="{FF2B5EF4-FFF2-40B4-BE49-F238E27FC236}">
                <a16:creationId xmlns:a16="http://schemas.microsoft.com/office/drawing/2014/main" xmlns="" id="{064EDCFD-8989-48CC-A5C6-1E7C3C7373E9}"/>
              </a:ext>
            </a:extLst>
          </p:cNvPr>
          <p:cNvSpPr>
            <a:spLocks noGrp="1"/>
          </p:cNvSpPr>
          <p:nvPr>
            <p:ph type="sldNum" sz="quarter" idx="12"/>
          </p:nvPr>
        </p:nvSpPr>
        <p:spPr>
          <a:xfrm>
            <a:off x="10558300" y="478713"/>
            <a:ext cx="1016440" cy="365125"/>
          </a:xfrm>
        </p:spPr>
        <p:txBody>
          <a:bodyPr>
            <a:normAutofit/>
          </a:bodyPr>
          <a:lstStyle/>
          <a:p>
            <a:pPr>
              <a:spcAft>
                <a:spcPts val="600"/>
              </a:spcAft>
            </a:pPr>
            <a:fld id="{4FAB73BC-B049-4115-A692-8D63A059BFB8}" type="slidenum">
              <a:rPr lang="en-US">
                <a:solidFill>
                  <a:srgbClr val="E4E4E4"/>
                </a:solidFill>
              </a:rPr>
              <a:pPr>
                <a:spcAft>
                  <a:spcPts val="600"/>
                </a:spcAft>
              </a:pPr>
              <a:t>1</a:t>
            </a:fld>
            <a:endParaRPr lang="en-US">
              <a:solidFill>
                <a:srgbClr val="E4E4E4"/>
              </a:solidFill>
            </a:endParaRPr>
          </a:p>
        </p:txBody>
      </p:sp>
      <p:sp>
        <p:nvSpPr>
          <p:cNvPr id="13" name="Rectangle 12">
            <a:extLst>
              <a:ext uri="{FF2B5EF4-FFF2-40B4-BE49-F238E27FC236}">
                <a16:creationId xmlns:a16="http://schemas.microsoft.com/office/drawing/2014/main" xmlns="" id="{85AA17EB-F169-483D-AF02-A7EC2B2D98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6259649"/>
            <a:ext cx="7628209"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193E18B0-6B75-4819-8AF4-203AD4E0EA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84640" y="6259649"/>
            <a:ext cx="3546077" cy="111654"/>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503318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8F404549-B4DC-481C-926C-DED3EF1C5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1E8FD5CD-351E-4B06-8B78-BD5102D009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601255" y="702156"/>
            <a:ext cx="3409783" cy="1013800"/>
          </a:xfrm>
        </p:spPr>
        <p:txBody>
          <a:bodyPr>
            <a:normAutofit/>
          </a:bodyPr>
          <a:lstStyle/>
          <a:p>
            <a:r>
              <a:rPr lang="en-US" dirty="0">
                <a:latin typeface="Times New Roman" panose="02020603050405020304" pitchFamily="18" charset="0"/>
                <a:cs typeface="Times New Roman" panose="02020603050405020304" pitchFamily="18" charset="0"/>
              </a:rPr>
              <a:t>FINDINGS</a:t>
            </a:r>
          </a:p>
        </p:txBody>
      </p:sp>
      <p:sp>
        <p:nvSpPr>
          <p:cNvPr id="3" name="Content Placeholder 2">
            <a:extLst>
              <a:ext uri="{FF2B5EF4-FFF2-40B4-BE49-F238E27FC236}">
                <a16:creationId xmlns:a16="http://schemas.microsoft.com/office/drawing/2014/main" xmlns="" id="{57DD549A-4EE6-4487-BB2C-79BCF6A64B62}"/>
              </a:ext>
            </a:extLst>
          </p:cNvPr>
          <p:cNvSpPr>
            <a:spLocks noGrp="1"/>
          </p:cNvSpPr>
          <p:nvPr>
            <p:ph idx="1"/>
          </p:nvPr>
        </p:nvSpPr>
        <p:spPr>
          <a:xfrm>
            <a:off x="601255" y="1964168"/>
            <a:ext cx="3409782" cy="4036582"/>
          </a:xfrm>
        </p:spPr>
        <p:txBody>
          <a:bodyPr>
            <a:normAutofit/>
          </a:bodyPr>
          <a:lstStyle/>
          <a:p>
            <a:pPr lvl="1"/>
            <a:r>
              <a:rPr lang="en-US" dirty="0">
                <a:solidFill>
                  <a:schemeClr val="bg1"/>
                </a:solidFill>
                <a:latin typeface="Times New Roman" panose="02020603050405020304" pitchFamily="18" charset="0"/>
                <a:cs typeface="Times New Roman" panose="02020603050405020304" pitchFamily="18" charset="0"/>
              </a:rPr>
              <a:t>MPOWER Initiatives Tobacco Prevalence Influence</a:t>
            </a:r>
          </a:p>
          <a:p>
            <a:pPr lvl="2"/>
            <a:endParaRPr lang="en-US" dirty="0">
              <a:solidFill>
                <a:schemeClr val="bg1"/>
              </a:solidFill>
            </a:endParaRPr>
          </a:p>
        </p:txBody>
      </p:sp>
      <p:pic>
        <p:nvPicPr>
          <p:cNvPr id="5" name="Picture 4">
            <a:extLst>
              <a:ext uri="{FF2B5EF4-FFF2-40B4-BE49-F238E27FC236}">
                <a16:creationId xmlns:a16="http://schemas.microsoft.com/office/drawing/2014/main" xmlns="" id="{44173D1B-6157-4142-AA4B-8AA9BCDB3D16}"/>
              </a:ext>
            </a:extLst>
          </p:cNvPr>
          <p:cNvPicPr>
            <a:picLocks noChangeAspect="1"/>
          </p:cNvPicPr>
          <p:nvPr/>
        </p:nvPicPr>
        <p:blipFill>
          <a:blip r:embed="rId3"/>
          <a:stretch>
            <a:fillRect/>
          </a:stretch>
        </p:blipFill>
        <p:spPr>
          <a:xfrm>
            <a:off x="4259692" y="595432"/>
            <a:ext cx="6805445" cy="5699559"/>
          </a:xfrm>
          <a:prstGeom prst="rect">
            <a:avLst/>
          </a:prstGeom>
        </p:spPr>
      </p:pic>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10558300" y="6400800"/>
            <a:ext cx="1052508" cy="365125"/>
          </a:xfrm>
        </p:spPr>
        <p:txBody>
          <a:bodyPr>
            <a:normAutofit/>
          </a:bodyPr>
          <a:lstStyle/>
          <a:p>
            <a:pPr>
              <a:spcAft>
                <a:spcPts val="600"/>
              </a:spcAft>
            </a:pPr>
            <a:fld id="{4FAB73BC-B049-4115-A692-8D63A059BFB8}" type="slidenum">
              <a:rPr lang="en-US" smtClean="0">
                <a:latin typeface="Times New Roman" panose="02020603050405020304" pitchFamily="18" charset="0"/>
                <a:cs typeface="Times New Roman" panose="02020603050405020304" pitchFamily="18" charset="0"/>
              </a:rPr>
              <a:pPr>
                <a:spcAft>
                  <a:spcPts val="600"/>
                </a:spcAft>
              </a:pPr>
              <a:t>10</a:t>
            </a:fld>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46218A2E-42AF-4A3A-B931-4C64F6BD963F}"/>
              </a:ext>
            </a:extLst>
          </p:cNvPr>
          <p:cNvSpPr txBox="1"/>
          <p:nvPr/>
        </p:nvSpPr>
        <p:spPr>
          <a:xfrm>
            <a:off x="4236247" y="6294991"/>
            <a:ext cx="6095144" cy="738664"/>
          </a:xfrm>
          <a:prstGeom prst="rect">
            <a:avLst/>
          </a:prstGeom>
          <a:noFill/>
        </p:spPr>
        <p:txBody>
          <a:bodyPr wrap="square">
            <a:spAutoFit/>
          </a:bodyPr>
          <a:lstStyle/>
          <a:p>
            <a:r>
              <a:rPr lang="en-US" sz="1200" i="1" dirty="0">
                <a:latin typeface="Times New Roman" panose="02020603050405020304" pitchFamily="18" charset="0"/>
                <a:cs typeface="Times New Roman" panose="02020603050405020304" pitchFamily="18" charset="0"/>
              </a:rPr>
              <a:t>Figure 3</a:t>
            </a:r>
            <a:r>
              <a:rPr lang="en-US" sz="1200" dirty="0">
                <a:latin typeface="Times New Roman" panose="02020603050405020304" pitchFamily="18" charset="0"/>
                <a:cs typeface="Times New Roman" panose="02020603050405020304" pitchFamily="18" charset="0"/>
              </a:rPr>
              <a:t>. MPOWER vs Prevalence scatters.  Adapted from WHO. (n.d. c). GHO | By category | Tobacco control. Retrieved from </a:t>
            </a:r>
            <a:r>
              <a:rPr lang="en-US" sz="1200" dirty="0">
                <a:latin typeface="Times New Roman" panose="02020603050405020304" pitchFamily="18" charset="0"/>
                <a:cs typeface="Times New Roman" panose="02020603050405020304" pitchFamily="18" charset="0"/>
                <a:hlinkClick r:id="rId4"/>
              </a:rPr>
              <a:t>https://apps.who.int/gho/data/node.main.Tobacco?lang=en</a:t>
            </a:r>
            <a:r>
              <a:rPr lang="en-US" sz="12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69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25A0672-A00B-4963-A6A1-170BBE229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446533" y="165417"/>
            <a:ext cx="7225075" cy="1013800"/>
          </a:xfrm>
        </p:spPr>
        <p:txBody>
          <a:bodyPr vert="horz" lIns="91440" tIns="45720" rIns="91440" bIns="45720" rtlCol="0" anchor="b">
            <a:normAutofit/>
          </a:bodyPr>
          <a:lstStyle/>
          <a:p>
            <a:r>
              <a:rPr lang="en-US" dirty="0">
                <a:solidFill>
                  <a:schemeClr val="accent1"/>
                </a:solidFill>
              </a:rPr>
              <a:t>FINDINGS</a:t>
            </a:r>
          </a:p>
        </p:txBody>
      </p:sp>
      <p:grpSp>
        <p:nvGrpSpPr>
          <p:cNvPr id="36" name="Group 35">
            <a:extLst>
              <a:ext uri="{FF2B5EF4-FFF2-40B4-BE49-F238E27FC236}">
                <a16:creationId xmlns:a16="http://schemas.microsoft.com/office/drawing/2014/main" xmlns="" id="{E8923A14-6C7A-45FB-A5F1-2D276702565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37" name="Rectangle 36">
              <a:extLst>
                <a:ext uri="{FF2B5EF4-FFF2-40B4-BE49-F238E27FC236}">
                  <a16:creationId xmlns:a16="http://schemas.microsoft.com/office/drawing/2014/main" xmlns="" id="{227738C0-CF5C-4616-B33E-C988DE11BE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xmlns="" id="{784B4E1F-1F78-4844-B851-9410BA4770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xmlns="" id="{4B4AE0E5-28A2-4386-BC9B-71ABF5238A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11060701" y="6331519"/>
            <a:ext cx="544874" cy="365125"/>
          </a:xfrm>
        </p:spPr>
        <p:txBody>
          <a:bodyPr vert="horz" lIns="91440" tIns="45720" rIns="91440" bIns="45720" rtlCol="0" anchor="ctr">
            <a:normAutofit/>
          </a:bodyPr>
          <a:lstStyle/>
          <a:p>
            <a:pPr>
              <a:spcAft>
                <a:spcPts val="600"/>
              </a:spcAft>
            </a:pPr>
            <a:fld id="{4FAB73BC-B049-4115-A692-8D63A059BFB8}" type="slidenum">
              <a:rPr lang="en-US" smtClean="0"/>
              <a:pPr>
                <a:spcAft>
                  <a:spcPts val="600"/>
                </a:spcAft>
              </a:pPr>
              <a:t>11</a:t>
            </a:fld>
            <a:endParaRPr lang="en-US" dirty="0"/>
          </a:p>
        </p:txBody>
      </p:sp>
      <p:pic>
        <p:nvPicPr>
          <p:cNvPr id="12" name="Picture 11">
            <a:extLst>
              <a:ext uri="{FF2B5EF4-FFF2-40B4-BE49-F238E27FC236}">
                <a16:creationId xmlns:a16="http://schemas.microsoft.com/office/drawing/2014/main" xmlns="" id="{C86884D0-37C3-40A6-BCB7-F6EE538B8A7F}"/>
              </a:ext>
            </a:extLst>
          </p:cNvPr>
          <p:cNvPicPr>
            <a:picLocks noChangeAspect="1"/>
          </p:cNvPicPr>
          <p:nvPr/>
        </p:nvPicPr>
        <p:blipFill rotWithShape="1">
          <a:blip r:embed="rId3"/>
          <a:srcRect l="-17" t="-1677" r="-305" b="-137"/>
          <a:stretch/>
        </p:blipFill>
        <p:spPr>
          <a:xfrm>
            <a:off x="487631" y="1553212"/>
            <a:ext cx="10334863" cy="4300215"/>
          </a:xfrm>
          <a:prstGeom prst="rect">
            <a:avLst/>
          </a:prstGeom>
        </p:spPr>
      </p:pic>
      <p:sp>
        <p:nvSpPr>
          <p:cNvPr id="26" name="Content Placeholder 2">
            <a:extLst>
              <a:ext uri="{FF2B5EF4-FFF2-40B4-BE49-F238E27FC236}">
                <a16:creationId xmlns:a16="http://schemas.microsoft.com/office/drawing/2014/main" xmlns="" id="{5D5F3DC5-9458-475E-990F-0FA7927034E7}"/>
              </a:ext>
            </a:extLst>
          </p:cNvPr>
          <p:cNvSpPr>
            <a:spLocks noGrp="1"/>
          </p:cNvSpPr>
          <p:nvPr>
            <p:ph idx="1"/>
          </p:nvPr>
        </p:nvSpPr>
        <p:spPr>
          <a:xfrm>
            <a:off x="277619" y="1321537"/>
            <a:ext cx="5494745" cy="342380"/>
          </a:xfrm>
        </p:spPr>
        <p:txBody>
          <a:bodyPr>
            <a:normAutofit fontScale="85000" lnSpcReduction="20000"/>
          </a:bodyPr>
          <a:lstStyle/>
          <a:p>
            <a:pPr lvl="1"/>
            <a:r>
              <a:rPr lang="en-US" dirty="0">
                <a:latin typeface="Times New Roman" panose="02020603050405020304" pitchFamily="18" charset="0"/>
                <a:cs typeface="Times New Roman" panose="02020603050405020304" pitchFamily="18" charset="0"/>
              </a:rPr>
              <a:t>MPOWER Initiatives Comparative Prevalence Influence</a:t>
            </a:r>
          </a:p>
          <a:p>
            <a:pPr lvl="2"/>
            <a:endParaRPr lang="en-US" dirty="0">
              <a:solidFill>
                <a:schemeClr val="bg1"/>
              </a:solidFill>
            </a:endParaRPr>
          </a:p>
        </p:txBody>
      </p:sp>
      <p:sp>
        <p:nvSpPr>
          <p:cNvPr id="13" name="TextBox 12">
            <a:extLst>
              <a:ext uri="{FF2B5EF4-FFF2-40B4-BE49-F238E27FC236}">
                <a16:creationId xmlns:a16="http://schemas.microsoft.com/office/drawing/2014/main" xmlns="" id="{9929DD8E-16D6-49A5-9469-79B289739FA4}"/>
              </a:ext>
            </a:extLst>
          </p:cNvPr>
          <p:cNvSpPr txBox="1"/>
          <p:nvPr/>
        </p:nvSpPr>
        <p:spPr>
          <a:xfrm>
            <a:off x="487631" y="6248625"/>
            <a:ext cx="9801546" cy="530915"/>
          </a:xfrm>
          <a:prstGeom prst="rect">
            <a:avLst/>
          </a:prstGeom>
          <a:noFill/>
        </p:spPr>
        <p:txBody>
          <a:bodyPr wrap="square" rtlCol="0">
            <a:spAutoFit/>
          </a:bodyPr>
          <a:lstStyle/>
          <a:p>
            <a:r>
              <a:rPr lang="en-US" sz="1050" i="1" dirty="0">
                <a:effectLst/>
                <a:latin typeface="Times New Roman" panose="02020603050405020304" pitchFamily="18" charset="0"/>
                <a:ea typeface="Times New Roman" panose="02020603050405020304" pitchFamily="18" charset="0"/>
              </a:rPr>
              <a:t>Figure 4</a:t>
            </a:r>
            <a:r>
              <a:rPr lang="en-US" sz="1050" dirty="0">
                <a:effectLst/>
                <a:latin typeface="Times New Roman" panose="02020603050405020304" pitchFamily="18" charset="0"/>
                <a:ea typeface="Times New Roman" panose="02020603050405020304" pitchFamily="18" charset="0"/>
              </a:rPr>
              <a:t> Correlation Matrix.  Adapted from WHO. (n.d. c). GHO | By category | Tobacco control. Retrieved from </a:t>
            </a:r>
            <a:r>
              <a:rPr lang="en-US" sz="1050" u="sng" dirty="0">
                <a:solidFill>
                  <a:srgbClr val="0000FF"/>
                </a:solidFill>
                <a:effectLst/>
                <a:latin typeface="Times New Roman" panose="02020603050405020304" pitchFamily="18" charset="0"/>
                <a:ea typeface="Times New Roman" panose="02020603050405020304" pitchFamily="18" charset="0"/>
                <a:hlinkClick r:id="rId4"/>
              </a:rPr>
              <a:t>https://apps.who.int/gho/data/node.main.Tobacco?lang=en</a:t>
            </a:r>
            <a:r>
              <a:rPr lang="en-US" sz="105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27997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8E96387-12F1-45E4-9322-ABBF2EE040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A9F421DD-DE4E-4547-A904-3F80E25E3F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09985DEC-1215-4209-9708-B45CC97740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90EB7086-616E-4D44-94BE-D0F7635617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t>FINDINGS</a:t>
            </a:r>
          </a:p>
        </p:txBody>
      </p:sp>
      <p:sp useBgFill="1">
        <p:nvSpPr>
          <p:cNvPr id="18" name="Rectangle 17">
            <a:extLst>
              <a:ext uri="{FF2B5EF4-FFF2-40B4-BE49-F238E27FC236}">
                <a16:creationId xmlns:a16="http://schemas.microsoft.com/office/drawing/2014/main" xmlns="" id="{066AE2FE-036E-44DB-8A9A-8E3261C9F4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333508C2-1E3D-40F3-94AA-FABC6C8DAFC7}"/>
              </a:ext>
            </a:extLst>
          </p:cNvPr>
          <p:cNvPicPr>
            <a:picLocks noChangeAspect="1"/>
          </p:cNvPicPr>
          <p:nvPr/>
        </p:nvPicPr>
        <p:blipFill>
          <a:blip r:embed="rId3"/>
          <a:stretch>
            <a:fillRect/>
          </a:stretch>
        </p:blipFill>
        <p:spPr>
          <a:xfrm>
            <a:off x="443883" y="730673"/>
            <a:ext cx="7501267" cy="3394324"/>
          </a:xfrm>
          <a:prstGeom prst="rect">
            <a:avLst/>
          </a:prstGeom>
        </p:spPr>
      </p:pic>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4FAB73BC-B049-4115-A692-8D63A059BFB8}" type="slidenum">
              <a:rPr lang="en-US" smtClean="0">
                <a:solidFill>
                  <a:schemeClr val="accent1">
                    <a:lumMod val="75000"/>
                    <a:lumOff val="25000"/>
                  </a:schemeClr>
                </a:solidFill>
              </a:rPr>
              <a:pPr defTabSz="914400">
                <a:spcAft>
                  <a:spcPts val="600"/>
                </a:spcAft>
              </a:pPr>
              <a:t>12</a:t>
            </a:fld>
            <a:endParaRPr lang="en-US">
              <a:solidFill>
                <a:schemeClr val="accent1">
                  <a:lumMod val="75000"/>
                  <a:lumOff val="25000"/>
                </a:schemeClr>
              </a:solidFill>
            </a:endParaRPr>
          </a:p>
        </p:txBody>
      </p:sp>
      <p:sp>
        <p:nvSpPr>
          <p:cNvPr id="6" name="TextBox 5">
            <a:extLst>
              <a:ext uri="{FF2B5EF4-FFF2-40B4-BE49-F238E27FC236}">
                <a16:creationId xmlns:a16="http://schemas.microsoft.com/office/drawing/2014/main" xmlns="" id="{E17F94A1-669B-4A3E-90AC-D9C135C9FE5E}"/>
              </a:ext>
            </a:extLst>
          </p:cNvPr>
          <p:cNvSpPr txBox="1"/>
          <p:nvPr/>
        </p:nvSpPr>
        <p:spPr>
          <a:xfrm>
            <a:off x="443883" y="4076424"/>
            <a:ext cx="7501267" cy="692497"/>
          </a:xfrm>
          <a:prstGeom prst="rect">
            <a:avLst/>
          </a:prstGeom>
          <a:noFill/>
        </p:spPr>
        <p:txBody>
          <a:bodyPr wrap="square" rtlCol="0">
            <a:spAutoFit/>
          </a:bodyPr>
          <a:lstStyle/>
          <a:p>
            <a:r>
              <a:rPr lang="en-US" sz="1050" i="1" dirty="0">
                <a:effectLst/>
                <a:latin typeface="Times New Roman" panose="02020603050405020304" pitchFamily="18" charset="0"/>
                <a:ea typeface="Times New Roman" panose="02020603050405020304" pitchFamily="18" charset="0"/>
              </a:rPr>
              <a:t>Figure 5</a:t>
            </a:r>
            <a:r>
              <a:rPr lang="en-US" sz="1050" dirty="0">
                <a:effectLst/>
                <a:latin typeface="Times New Roman" panose="02020603050405020304" pitchFamily="18" charset="0"/>
                <a:ea typeface="Times New Roman" panose="02020603050405020304" pitchFamily="18" charset="0"/>
              </a:rPr>
              <a:t> MPOWER Participation Over Time.  Adapted from WHO. (n.d. c). GHO | By category | Tobacco control. Retrieved from </a:t>
            </a:r>
            <a:r>
              <a:rPr lang="en-US" sz="1050" u="sng" dirty="0">
                <a:solidFill>
                  <a:srgbClr val="0000FF"/>
                </a:solidFill>
                <a:effectLst/>
                <a:latin typeface="Times New Roman" panose="02020603050405020304" pitchFamily="18" charset="0"/>
                <a:ea typeface="Times New Roman" panose="02020603050405020304" pitchFamily="18" charset="0"/>
                <a:hlinkClick r:id="rId4"/>
              </a:rPr>
              <a:t>https://apps.who.int/gho/data/node.main.Tobacco?lang=en</a:t>
            </a:r>
            <a:r>
              <a:rPr lang="en-US" sz="1050" dirty="0">
                <a:effectLst/>
                <a:latin typeface="Times New Roman" panose="02020603050405020304" pitchFamily="18" charset="0"/>
                <a:ea typeface="Times New Roman" panose="02020603050405020304" pitchFamily="18" charset="0"/>
              </a:rPr>
              <a:t> </a:t>
            </a:r>
          </a:p>
          <a:p>
            <a:endParaRPr lang="en-US" dirty="0"/>
          </a:p>
        </p:txBody>
      </p:sp>
      <p:pic>
        <p:nvPicPr>
          <p:cNvPr id="7" name="Picture 6">
            <a:extLst>
              <a:ext uri="{FF2B5EF4-FFF2-40B4-BE49-F238E27FC236}">
                <a16:creationId xmlns:a16="http://schemas.microsoft.com/office/drawing/2014/main" xmlns="" id="{0B60C70B-7472-40F7-B7DA-EAF74FA57FC0}"/>
              </a:ext>
            </a:extLst>
          </p:cNvPr>
          <p:cNvPicPr>
            <a:picLocks noChangeAspect="1"/>
          </p:cNvPicPr>
          <p:nvPr/>
        </p:nvPicPr>
        <p:blipFill>
          <a:blip r:embed="rId5"/>
          <a:stretch>
            <a:fillRect/>
          </a:stretch>
        </p:blipFill>
        <p:spPr>
          <a:xfrm>
            <a:off x="8195640" y="837689"/>
            <a:ext cx="3210653" cy="2941831"/>
          </a:xfrm>
          <a:prstGeom prst="rect">
            <a:avLst/>
          </a:prstGeom>
        </p:spPr>
      </p:pic>
      <p:sp>
        <p:nvSpPr>
          <p:cNvPr id="9" name="TextBox 8">
            <a:extLst>
              <a:ext uri="{FF2B5EF4-FFF2-40B4-BE49-F238E27FC236}">
                <a16:creationId xmlns:a16="http://schemas.microsoft.com/office/drawing/2014/main" xmlns="" id="{457F5C5E-AA03-4F51-8244-CA556E26106C}"/>
              </a:ext>
            </a:extLst>
          </p:cNvPr>
          <p:cNvSpPr txBox="1"/>
          <p:nvPr/>
        </p:nvSpPr>
        <p:spPr>
          <a:xfrm>
            <a:off x="7945151" y="3896434"/>
            <a:ext cx="4210784" cy="854080"/>
          </a:xfrm>
          <a:prstGeom prst="rect">
            <a:avLst/>
          </a:prstGeom>
          <a:noFill/>
        </p:spPr>
        <p:txBody>
          <a:bodyPr wrap="square" rtlCol="0">
            <a:spAutoFit/>
          </a:bodyPr>
          <a:lstStyle/>
          <a:p>
            <a:r>
              <a:rPr lang="en-US" sz="1050" i="1" dirty="0">
                <a:effectLst/>
                <a:latin typeface="Times New Roman" panose="02020603050405020304" pitchFamily="18" charset="0"/>
                <a:ea typeface="Times New Roman" panose="02020603050405020304" pitchFamily="18" charset="0"/>
              </a:rPr>
              <a:t>Figure 6</a:t>
            </a:r>
            <a:r>
              <a:rPr lang="en-US" sz="1050" dirty="0">
                <a:effectLst/>
                <a:latin typeface="Times New Roman" panose="02020603050405020304" pitchFamily="18" charset="0"/>
                <a:ea typeface="Times New Roman" panose="02020603050405020304" pitchFamily="18" charset="0"/>
              </a:rPr>
              <a:t> Tobacco Prevalence Over Time.  Adapted from WHO. (n.d. c). GHO | By category | Tobacco control. Retrieved from </a:t>
            </a:r>
            <a:r>
              <a:rPr lang="en-US" sz="1050" u="sng" dirty="0">
                <a:solidFill>
                  <a:srgbClr val="0000FF"/>
                </a:solidFill>
                <a:effectLst/>
                <a:latin typeface="Times New Roman" panose="02020603050405020304" pitchFamily="18" charset="0"/>
                <a:ea typeface="Times New Roman" panose="02020603050405020304" pitchFamily="18" charset="0"/>
                <a:hlinkClick r:id="rId4"/>
              </a:rPr>
              <a:t>https://apps.who.int/gho/data/node.main.Tobacco?lang=en</a:t>
            </a:r>
            <a:r>
              <a:rPr lang="en-US" sz="105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573397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7660A3D-94D7-4E5D-AE77-F2DEE49DF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xmlns="" id="{A44EB985-DC5C-4DAC-9D62-8DC7D0F25A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3FCB64ED-B050-4F57-8188-F233260082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2BF5D0F4-EA4E-47A5-87BE-9ABB1AF66D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328C565D-A991-4381-AC37-76A58A4A12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dirty="0">
                <a:solidFill>
                  <a:schemeClr val="accent1"/>
                </a:solidFill>
                <a:latin typeface="Times New Roman" panose="02020603050405020304" pitchFamily="18" charset="0"/>
                <a:cs typeface="Times New Roman" panose="02020603050405020304" pitchFamily="18" charset="0"/>
              </a:rPr>
              <a:t>CONCLUSION &amp; RECOMMENDATIONS</a:t>
            </a:r>
          </a:p>
        </p:txBody>
      </p:sp>
      <p:sp>
        <p:nvSpPr>
          <p:cNvPr id="19" name="Rectangle 18">
            <a:extLst>
              <a:ext uri="{FF2B5EF4-FFF2-40B4-BE49-F238E27FC236}">
                <a16:creationId xmlns:a16="http://schemas.microsoft.com/office/drawing/2014/main" xmlns="" id="{B7180431-F4DE-415D-BCBB-9316423C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EEABD997-5EF9-4E9B-AFBB-F6DFAAF3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xmlns="" id="{E9AB5EE6-A047-4B18-B998-D46DF3CC36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10558300" y="5953974"/>
            <a:ext cx="1016440"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4FAB73BC-B049-4115-A692-8D63A059BFB8}" type="slidenum">
              <a:rPr kumimoji="0" lang="en-US" sz="900" b="0" i="0" u="none" strike="noStrike" kern="1200" cap="none" spc="0" normalizeH="0" baseline="0" noProof="0">
                <a:ln>
                  <a:noFill/>
                </a:ln>
                <a:solidFill>
                  <a:srgbClr val="FFFFFF">
                    <a:alpha val="60000"/>
                  </a:srgbClr>
                </a:solidFill>
                <a:effectLst/>
                <a:uLnTx/>
                <a:uFillTx/>
                <a:latin typeface="Times New Roman" panose="02020603050405020304" pitchFamily="18" charset="0"/>
                <a:cs typeface="Times New Roman" panose="02020603050405020304" pitchFamily="18" charset="0"/>
              </a:rPr>
              <a:pPr marL="0" marR="0" lvl="0" indent="0" algn="r" defTabSz="457200" rtl="0" eaLnBrk="1" fontAlgn="auto" latinLnBrk="0" hangingPunct="1">
                <a:lnSpc>
                  <a:spcPct val="100000"/>
                </a:lnSpc>
                <a:spcBef>
                  <a:spcPts val="0"/>
                </a:spcBef>
                <a:spcAft>
                  <a:spcPts val="600"/>
                </a:spcAft>
                <a:buClrTx/>
                <a:buSzTx/>
                <a:buFontTx/>
                <a:buNone/>
                <a:tabLst/>
                <a:defRPr/>
              </a:pPr>
              <a:t>13</a:t>
            </a:fld>
            <a:endParaRPr kumimoji="0" lang="en-US" sz="900" b="0" i="0" u="none" strike="noStrike" kern="1200" cap="none" spc="0" normalizeH="0" baseline="0" noProof="0" dirty="0">
              <a:ln>
                <a:noFill/>
              </a:ln>
              <a:solidFill>
                <a:srgbClr val="FFFFFF">
                  <a:alpha val="60000"/>
                </a:srgb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997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581192" y="702156"/>
            <a:ext cx="11029616" cy="1013800"/>
          </a:xfrm>
        </p:spPr>
        <p:txBody>
          <a:bodyPr>
            <a:normAutofit/>
          </a:bodyPr>
          <a:lstStyle/>
          <a:p>
            <a:r>
              <a:rPr lang="en-US">
                <a:solidFill>
                  <a:srgbClr val="FFFEFF"/>
                </a:solidFill>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10558300" y="5956137"/>
            <a:ext cx="1052508" cy="365125"/>
          </a:xfrm>
        </p:spPr>
        <p:txBody>
          <a:bodyPr>
            <a:normAutofit/>
          </a:bodyPr>
          <a:lstStyle/>
          <a:p>
            <a:pPr>
              <a:spcAft>
                <a:spcPts val="600"/>
              </a:spcAft>
            </a:pPr>
            <a:fld id="{4FAB73BC-B049-4115-A692-8D63A059BFB8}" type="slidenum">
              <a:rPr lang="en-US" smtClean="0">
                <a:latin typeface="Times New Roman" panose="02020603050405020304" pitchFamily="18" charset="0"/>
                <a:cs typeface="Times New Roman" panose="02020603050405020304" pitchFamily="18" charset="0"/>
              </a:rPr>
              <a:pPr>
                <a:spcAft>
                  <a:spcPts val="600"/>
                </a:spcAft>
              </a:pPr>
              <a:t>14</a:t>
            </a:fld>
            <a:endParaRPr lang="en-US">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xmlns="" id="{BFFE86F6-E54C-4F4B-9595-A845FF61B4DA}"/>
              </a:ext>
            </a:extLst>
          </p:cNvPr>
          <p:cNvGraphicFramePr>
            <a:graphicFrameLocks noGrp="1"/>
          </p:cNvGraphicFramePr>
          <p:nvPr>
            <p:ph idx="1"/>
            <p:extLst>
              <p:ext uri="{D42A27DB-BD31-4B8C-83A1-F6EECF244321}">
                <p14:modId xmlns:p14="http://schemas.microsoft.com/office/powerpoint/2010/main" val="396494348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481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70130DC-F780-43D2-B26A-92EACD7895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581192" y="641653"/>
            <a:ext cx="11029616" cy="1095560"/>
          </a:xfrm>
        </p:spPr>
        <p:txBody>
          <a:bodyPr anchor="t">
            <a:normAutofit/>
          </a:bodyPr>
          <a:lstStyle/>
          <a:p>
            <a:r>
              <a:rPr lang="en-US">
                <a:solidFill>
                  <a:schemeClr val="accent2"/>
                </a:solidFill>
                <a:latin typeface="Times New Roman" panose="02020603050405020304" pitchFamily="18" charset="0"/>
                <a:cs typeface="Times New Roman" panose="02020603050405020304" pitchFamily="18" charset="0"/>
              </a:rPr>
              <a:t>RECOMMENDATIONS</a:t>
            </a:r>
          </a:p>
        </p:txBody>
      </p:sp>
      <p:sp>
        <p:nvSpPr>
          <p:cNvPr id="11" name="Rectangle 10">
            <a:extLst>
              <a:ext uri="{FF2B5EF4-FFF2-40B4-BE49-F238E27FC236}">
                <a16:creationId xmlns:a16="http://schemas.microsoft.com/office/drawing/2014/main" xmlns="" id="{17676E0E-5B44-4166-8EDD-CFDBAC622C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4">
            <a:extLst>
              <a:ext uri="{FF2B5EF4-FFF2-40B4-BE49-F238E27FC236}">
                <a16:creationId xmlns:a16="http://schemas.microsoft.com/office/drawing/2014/main" xmlns="" id="{CD6752D9-6DF7-4078-97E0-C5B2AD7D34F8}"/>
              </a:ext>
            </a:extLst>
          </p:cNvPr>
          <p:cNvGraphicFramePr>
            <a:graphicFrameLocks noGrp="1"/>
          </p:cNvGraphicFramePr>
          <p:nvPr>
            <p:ph idx="1"/>
            <p:extLst>
              <p:ext uri="{D42A27DB-BD31-4B8C-83A1-F6EECF244321}">
                <p14:modId xmlns:p14="http://schemas.microsoft.com/office/powerpoint/2010/main" val="3916444973"/>
              </p:ext>
            </p:extLst>
          </p:nvPr>
        </p:nvGraphicFramePr>
        <p:xfrm>
          <a:off x="581193" y="1830225"/>
          <a:ext cx="11029615" cy="397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10558300" y="5956137"/>
            <a:ext cx="1052508" cy="365125"/>
          </a:xfrm>
        </p:spPr>
        <p:txBody>
          <a:bodyPr>
            <a:normAutofit/>
          </a:bodyPr>
          <a:lstStyle/>
          <a:p>
            <a:pPr>
              <a:spcAft>
                <a:spcPts val="600"/>
              </a:spcAft>
            </a:pPr>
            <a:fld id="{4FAB73BC-B049-4115-A692-8D63A059BFB8}" type="slidenum">
              <a:rPr lang="en-US" smtClean="0">
                <a:latin typeface="Times New Roman" panose="02020603050405020304" pitchFamily="18" charset="0"/>
                <a:cs typeface="Times New Roman" panose="02020603050405020304" pitchFamily="18" charset="0"/>
              </a:rPr>
              <a:pPr>
                <a:spcAft>
                  <a:spcPts val="600"/>
                </a:spcAft>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849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57DD549A-4EE6-4487-BB2C-79BCF6A64B62}"/>
              </a:ext>
            </a:extLst>
          </p:cNvPr>
          <p:cNvSpPr>
            <a:spLocks noGrp="1"/>
          </p:cNvSpPr>
          <p:nvPr>
            <p:ph idx="1"/>
          </p:nvPr>
        </p:nvSpPr>
        <p:spPr>
          <a:xfrm>
            <a:off x="417625" y="1620510"/>
            <a:ext cx="8596668" cy="5400054"/>
          </a:xfrm>
        </p:spPr>
        <p:txBody>
          <a:bodyPr>
            <a:normAutofit/>
          </a:bodyPr>
          <a:lstStyle/>
          <a:p>
            <a:pPr marL="0" indent="-457200">
              <a:buNone/>
            </a:pPr>
            <a:r>
              <a:rPr lang="en-US" sz="1200" dirty="0">
                <a:latin typeface="Times New Roman" panose="02020603050405020304" pitchFamily="18" charset="0"/>
                <a:cs typeface="Times New Roman" panose="02020603050405020304" pitchFamily="18" charset="0"/>
              </a:rPr>
              <a:t>Ahluwalia, I. B., </a:t>
            </a:r>
            <a:r>
              <a:rPr lang="en-US" sz="1200" dirty="0" err="1">
                <a:latin typeface="Times New Roman" panose="02020603050405020304" pitchFamily="18" charset="0"/>
                <a:cs typeface="Times New Roman" panose="02020603050405020304" pitchFamily="18" charset="0"/>
              </a:rPr>
              <a:t>Arrazola</a:t>
            </a:r>
            <a:r>
              <a:rPr lang="en-US" sz="1200" dirty="0">
                <a:latin typeface="Times New Roman" panose="02020603050405020304" pitchFamily="18" charset="0"/>
                <a:cs typeface="Times New Roman" panose="02020603050405020304" pitchFamily="18" charset="0"/>
              </a:rPr>
              <a:t>, R. A., &amp; </a:t>
            </a:r>
            <a:r>
              <a:rPr lang="en-US" sz="1200" dirty="0" err="1">
                <a:latin typeface="Times New Roman" panose="02020603050405020304" pitchFamily="18" charset="0"/>
                <a:cs typeface="Times New Roman" panose="02020603050405020304" pitchFamily="18" charset="0"/>
              </a:rPr>
              <a:t>Graffunder</a:t>
            </a:r>
            <a:r>
              <a:rPr lang="en-US" sz="1200" dirty="0">
                <a:latin typeface="Times New Roman" panose="02020603050405020304" pitchFamily="18" charset="0"/>
                <a:cs typeface="Times New Roman" panose="02020603050405020304" pitchFamily="18" charset="0"/>
              </a:rPr>
              <a:t>, C. (2017). Measuring progress in tobacco prevention and control: the role of 	surveillance. </a:t>
            </a:r>
          </a:p>
          <a:p>
            <a:pPr marL="0" indent="-457200">
              <a:buNone/>
            </a:pPr>
            <a:r>
              <a:rPr lang="en-US" sz="1200" dirty="0">
                <a:latin typeface="Times New Roman" panose="02020603050405020304" pitchFamily="18" charset="0"/>
                <a:cs typeface="Times New Roman" panose="02020603050405020304" pitchFamily="18" charset="0"/>
              </a:rPr>
              <a:t>CSU Global. (n.d. a). Module 01: The Components of Research Project Design. In MIS583: Capstone Business Intelligence and Data 	Analytics: Spring D 2020 [Class lecture slide]. Retrieved from 	</a:t>
            </a:r>
            <a:r>
              <a:rPr lang="en-US" sz="1200" dirty="0">
                <a:latin typeface="Times New Roman" panose="02020603050405020304" pitchFamily="18" charset="0"/>
                <a:cs typeface="Times New Roman" panose="02020603050405020304" pitchFamily="18" charset="0"/>
                <a:hlinkClick r:id="rId3"/>
              </a:rPr>
              <a:t>https://csuglobal.instructure.com/courses/24754/modules/items/1193243</a:t>
            </a:r>
            <a:r>
              <a:rPr lang="en-US" sz="1200" dirty="0">
                <a:latin typeface="Times New Roman" panose="02020603050405020304" pitchFamily="18" charset="0"/>
                <a:cs typeface="Times New Roman" panose="02020603050405020304" pitchFamily="18" charset="0"/>
              </a:rPr>
              <a:t>   </a:t>
            </a:r>
          </a:p>
          <a:p>
            <a:pPr marL="0" indent="-457200">
              <a:buNone/>
            </a:pPr>
            <a:r>
              <a:rPr lang="en-US" sz="1200" dirty="0">
                <a:latin typeface="Times New Roman" panose="02020603050405020304" pitchFamily="18" charset="0"/>
                <a:cs typeface="Times New Roman" panose="02020603050405020304" pitchFamily="18" charset="0"/>
              </a:rPr>
              <a:t>CSU Global. (n.d. b). Module 02: Business Questions. In MIS542: Business Analytics: Spring D 2019 [Class lecture slide]. Retrieved 	from </a:t>
            </a:r>
            <a:r>
              <a:rPr lang="en-US" sz="1200" dirty="0">
                <a:latin typeface="Times New Roman" panose="02020603050405020304" pitchFamily="18" charset="0"/>
                <a:cs typeface="Times New Roman" panose="02020603050405020304" pitchFamily="18" charset="0"/>
                <a:hlinkClick r:id="rId4"/>
              </a:rPr>
              <a:t>https://csuglobal.instructure.com/courses/10900/modules/items/530463</a:t>
            </a:r>
            <a:r>
              <a:rPr lang="en-US" sz="1200" dirty="0">
                <a:latin typeface="Times New Roman" panose="02020603050405020304" pitchFamily="18" charset="0"/>
                <a:cs typeface="Times New Roman" panose="02020603050405020304" pitchFamily="18" charset="0"/>
              </a:rPr>
              <a:t>  </a:t>
            </a:r>
          </a:p>
          <a:p>
            <a:pPr marL="0" indent="-457200">
              <a:buNone/>
            </a:pPr>
            <a:r>
              <a:rPr lang="en-US" sz="1200" dirty="0">
                <a:latin typeface="Times New Roman" panose="02020603050405020304" pitchFamily="18" charset="0"/>
                <a:cs typeface="Times New Roman" panose="02020603050405020304" pitchFamily="18" charset="0"/>
              </a:rPr>
              <a:t>CSU Global. (n.d. c). Module 05: Critical Thinking. In MIS581: Capstone – Business Intelligence and Data Analytics: Spring D 2020. 	Retrieved from </a:t>
            </a:r>
            <a:r>
              <a:rPr lang="en-US" sz="1200" dirty="0">
                <a:latin typeface="Times New Roman" panose="02020603050405020304" pitchFamily="18" charset="0"/>
                <a:cs typeface="Times New Roman" panose="02020603050405020304" pitchFamily="18" charset="0"/>
                <a:hlinkClick r:id="rId5"/>
              </a:rPr>
              <a:t>https://csuglobal.instructure.com/courses/24754/assignments/499134</a:t>
            </a:r>
            <a:r>
              <a:rPr lang="en-US" sz="1200" dirty="0">
                <a:latin typeface="Times New Roman" panose="02020603050405020304" pitchFamily="18" charset="0"/>
                <a:cs typeface="Times New Roman" panose="02020603050405020304" pitchFamily="18" charset="0"/>
              </a:rPr>
              <a:t>  </a:t>
            </a:r>
          </a:p>
          <a:p>
            <a:pPr marL="0" indent="-457200">
              <a:buNone/>
            </a:pPr>
            <a:r>
              <a:rPr lang="en-US" sz="1200" dirty="0">
                <a:latin typeface="Times New Roman" panose="02020603050405020304" pitchFamily="18" charset="0"/>
                <a:cs typeface="Times New Roman" panose="02020603050405020304" pitchFamily="18" charset="0"/>
              </a:rPr>
              <a:t>CSU Global. (n.d. d). Module 08: Portfolio Project. In MIS581: Capstone – Business Intelligence and Data Analytics: Spring D 2020. 	Retrieved from </a:t>
            </a:r>
            <a:r>
              <a:rPr lang="en-US" sz="1200" dirty="0">
                <a:latin typeface="Times New Roman" panose="02020603050405020304" pitchFamily="18" charset="0"/>
                <a:cs typeface="Times New Roman" panose="02020603050405020304" pitchFamily="18" charset="0"/>
                <a:hlinkClick r:id="rId6"/>
              </a:rPr>
              <a:t>https://csuglobal.instructure.com/courses/24754/assignments/499150</a:t>
            </a:r>
            <a:r>
              <a:rPr lang="en-US" sz="1200" dirty="0">
                <a:latin typeface="Times New Roman" panose="02020603050405020304" pitchFamily="18" charset="0"/>
                <a:cs typeface="Times New Roman" panose="02020603050405020304" pitchFamily="18" charset="0"/>
              </a:rPr>
              <a:t>  </a:t>
            </a:r>
          </a:p>
          <a:p>
            <a:pPr marL="0" indent="-457200">
              <a:buNone/>
            </a:pPr>
            <a:r>
              <a:rPr lang="en-US" sz="1200" dirty="0">
                <a:latin typeface="Times New Roman" panose="02020603050405020304" pitchFamily="18" charset="0"/>
                <a:cs typeface="Times New Roman" panose="02020603050405020304" pitchFamily="18" charset="0"/>
              </a:rPr>
              <a:t>Elliott, A. C., &amp; Woodward, W. A. (2016). SAS essentials: Mastering SAS for data analytics (Second ed.). Hoboken, NJ: Wiley.</a:t>
            </a:r>
          </a:p>
          <a:p>
            <a:pPr marL="0" indent="-457200">
              <a:buNone/>
            </a:pPr>
            <a:r>
              <a:rPr lang="en-US" sz="1200" dirty="0" err="1">
                <a:latin typeface="Times New Roman" panose="02020603050405020304" pitchFamily="18" charset="0"/>
                <a:cs typeface="Times New Roman" panose="02020603050405020304" pitchFamily="18" charset="0"/>
              </a:rPr>
              <a:t>Heydari</a:t>
            </a:r>
            <a:r>
              <a:rPr lang="en-US" sz="1200" dirty="0">
                <a:latin typeface="Times New Roman" panose="02020603050405020304" pitchFamily="18" charset="0"/>
                <a:cs typeface="Times New Roman" panose="02020603050405020304" pitchFamily="18" charset="0"/>
              </a:rPr>
              <a:t>, G., </a:t>
            </a:r>
            <a:r>
              <a:rPr lang="en-US" sz="1200" dirty="0" err="1">
                <a:latin typeface="Times New Roman" panose="02020603050405020304" pitchFamily="18" charset="0"/>
                <a:cs typeface="Times New Roman" panose="02020603050405020304" pitchFamily="18" charset="0"/>
              </a:rPr>
              <a:t>Zaatari</a:t>
            </a:r>
            <a:r>
              <a:rPr lang="en-US" sz="1200" dirty="0">
                <a:latin typeface="Times New Roman" panose="02020603050405020304" pitchFamily="18" charset="0"/>
                <a:cs typeface="Times New Roman" panose="02020603050405020304" pitchFamily="18" charset="0"/>
              </a:rPr>
              <a:t>, G., Al-</a:t>
            </a:r>
            <a:r>
              <a:rPr lang="en-US" sz="1200" dirty="0" err="1">
                <a:latin typeface="Times New Roman" panose="02020603050405020304" pitchFamily="18" charset="0"/>
                <a:cs typeface="Times New Roman" panose="02020603050405020304" pitchFamily="18" charset="0"/>
              </a:rPr>
              <a:t>Lawati</a:t>
            </a:r>
            <a:r>
              <a:rPr lang="en-US" sz="1200" dirty="0">
                <a:latin typeface="Times New Roman" panose="02020603050405020304" pitchFamily="18" charset="0"/>
                <a:cs typeface="Times New Roman" panose="02020603050405020304" pitchFamily="18" charset="0"/>
              </a:rPr>
              <a:t>, J. A., El-Awa, F., &amp; Fouad, H. (2018). MPOWER, needs and challenges: trends in the 	implementation of the WHO FCTC in the Eastern Mediterranean Region. Eastern Mediterranean Health Journal, 24(1). </a:t>
            </a:r>
          </a:p>
          <a:p>
            <a:pPr marL="0" indent="-457200">
              <a:buNone/>
            </a:pPr>
            <a:r>
              <a:rPr lang="en-US" sz="1200" dirty="0">
                <a:latin typeface="Times New Roman" panose="02020603050405020304" pitchFamily="18" charset="0"/>
                <a:cs typeface="Times New Roman" panose="02020603050405020304" pitchFamily="18" charset="0"/>
              </a:rPr>
              <a:t>Levy, D. T., Yuan, Z., Luo, Y., &amp; Mays, D. (2018). Seven years of progress in tobacco control: an evaluation of the effect of nations 	meeting the highest level MPOWER measures between 2007 and 2014. Tobacco control, 27(1), 50-57.</a:t>
            </a:r>
          </a:p>
          <a:p>
            <a:pPr marL="0" indent="-457200">
              <a:buNone/>
            </a:pPr>
            <a:r>
              <a:rPr lang="en-US" sz="1200" dirty="0">
                <a:latin typeface="Times New Roman" panose="02020603050405020304" pitchFamily="18" charset="0"/>
                <a:cs typeface="Times New Roman" panose="02020603050405020304" pitchFamily="18" charset="0"/>
              </a:rPr>
              <a:t>O’Leary, Z. (2017). The Essential Guide to Doing Your Research Project (3rd ed.). Thousand Oaks, CA: SAGE Publications Inc.</a:t>
            </a:r>
          </a:p>
          <a:p>
            <a:pPr marL="0" indent="-457200">
              <a:buNone/>
            </a:pPr>
            <a:r>
              <a:rPr lang="en-US" sz="1200" dirty="0">
                <a:latin typeface="Times New Roman" panose="02020603050405020304" pitchFamily="18" charset="0"/>
                <a:cs typeface="Times New Roman" panose="02020603050405020304" pitchFamily="18" charset="0"/>
              </a:rPr>
              <a:t>Open Data Institute (ODI). (n.d.). The data ethics canvas – The ODI. The ODI – Open Data Institute. Retrieved July 16, 2020, from 	</a:t>
            </a:r>
            <a:r>
              <a:rPr lang="en-US" sz="1200" dirty="0">
                <a:latin typeface="Times New Roman" panose="02020603050405020304" pitchFamily="18" charset="0"/>
                <a:cs typeface="Times New Roman" panose="02020603050405020304" pitchFamily="18" charset="0"/>
                <a:hlinkClick r:id="rId7"/>
              </a:rPr>
              <a:t>https://theodi.org/article/data-ethics-canvas/</a:t>
            </a:r>
            <a:r>
              <a:rPr lang="en-US" sz="1200" dirty="0">
                <a:latin typeface="Times New Roman" panose="02020603050405020304" pitchFamily="18" charset="0"/>
                <a:cs typeface="Times New Roman" panose="02020603050405020304" pitchFamily="18" charset="0"/>
              </a:rPr>
              <a:t>  </a:t>
            </a:r>
          </a:p>
          <a:p>
            <a:pPr marL="0" indent="-457200">
              <a:buNone/>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E5C4095-6BA3-4989-9E25-2A637C8E0CBB}"/>
              </a:ext>
            </a:extLst>
          </p:cNvPr>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122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57DD549A-4EE6-4487-BB2C-79BCF6A64B62}"/>
              </a:ext>
            </a:extLst>
          </p:cNvPr>
          <p:cNvSpPr>
            <a:spLocks noGrp="1"/>
          </p:cNvSpPr>
          <p:nvPr>
            <p:ph idx="1"/>
          </p:nvPr>
        </p:nvSpPr>
        <p:spPr>
          <a:xfrm>
            <a:off x="427901" y="1662790"/>
            <a:ext cx="8596668" cy="5400054"/>
          </a:xfrm>
        </p:spPr>
        <p:txBody>
          <a:bodyPr>
            <a:normAutofit/>
          </a:bodyPr>
          <a:lstStyle/>
          <a:p>
            <a:pPr marL="0" indent="-457200">
              <a:buNone/>
            </a:pPr>
            <a:r>
              <a:rPr lang="en-US" sz="1200" dirty="0">
                <a:latin typeface="Times New Roman" panose="02020603050405020304" pitchFamily="18" charset="0"/>
                <a:cs typeface="Times New Roman" panose="02020603050405020304" pitchFamily="18" charset="0"/>
              </a:rPr>
              <a:t>Owens, D. K., Davidson, K. W., </a:t>
            </a:r>
            <a:r>
              <a:rPr lang="en-US" sz="1200" dirty="0" err="1">
                <a:latin typeface="Times New Roman" panose="02020603050405020304" pitchFamily="18" charset="0"/>
                <a:cs typeface="Times New Roman" panose="02020603050405020304" pitchFamily="18" charset="0"/>
              </a:rPr>
              <a:t>Krist</a:t>
            </a:r>
            <a:r>
              <a:rPr lang="en-US" sz="1200" dirty="0">
                <a:latin typeface="Times New Roman" panose="02020603050405020304" pitchFamily="18" charset="0"/>
                <a:cs typeface="Times New Roman" panose="02020603050405020304" pitchFamily="18" charset="0"/>
              </a:rPr>
              <a:t>, A. H., Barry, M. J., Cabana, M., </a:t>
            </a:r>
            <a:r>
              <a:rPr lang="en-US" sz="1200" dirty="0" err="1">
                <a:latin typeface="Times New Roman" panose="02020603050405020304" pitchFamily="18" charset="0"/>
                <a:cs typeface="Times New Roman" panose="02020603050405020304" pitchFamily="18" charset="0"/>
              </a:rPr>
              <a:t>Caughey</a:t>
            </a:r>
            <a:r>
              <a:rPr lang="en-US" sz="1200" dirty="0">
                <a:latin typeface="Times New Roman" panose="02020603050405020304" pitchFamily="18" charset="0"/>
                <a:cs typeface="Times New Roman" panose="02020603050405020304" pitchFamily="18" charset="0"/>
              </a:rPr>
              <a:t>, A. B., ... &amp; </a:t>
            </a:r>
            <a:r>
              <a:rPr lang="en-US" sz="1200" dirty="0" err="1">
                <a:latin typeface="Times New Roman" panose="02020603050405020304" pitchFamily="18" charset="0"/>
                <a:cs typeface="Times New Roman" panose="02020603050405020304" pitchFamily="18" charset="0"/>
              </a:rPr>
              <a:t>Kubik</a:t>
            </a:r>
            <a:r>
              <a:rPr lang="en-US" sz="1200" dirty="0">
                <a:latin typeface="Times New Roman" panose="02020603050405020304" pitchFamily="18" charset="0"/>
                <a:cs typeface="Times New Roman" panose="02020603050405020304" pitchFamily="18" charset="0"/>
              </a:rPr>
              <a:t>, M. (2020). Primary care 	interventions for prevention and cessation of tobacco use in children and adolescents: US preventive services task force 	recommendation statement. Jama, 323(16), 1590-1598. </a:t>
            </a:r>
          </a:p>
          <a:p>
            <a:pPr marL="0" indent="-457200">
              <a:buNone/>
            </a:pPr>
            <a:r>
              <a:rPr lang="en-US" sz="1200" dirty="0">
                <a:latin typeface="Times New Roman" panose="02020603050405020304" pitchFamily="18" charset="0"/>
                <a:cs typeface="Times New Roman" panose="02020603050405020304" pitchFamily="18" charset="0"/>
              </a:rPr>
              <a:t>Ngo, A., Cheng, K. W., </a:t>
            </a:r>
            <a:r>
              <a:rPr lang="en-US" sz="1200" dirty="0" err="1">
                <a:latin typeface="Times New Roman" panose="02020603050405020304" pitchFamily="18" charset="0"/>
                <a:cs typeface="Times New Roman" panose="02020603050405020304" pitchFamily="18" charset="0"/>
              </a:rPr>
              <a:t>Chaloupka</a:t>
            </a:r>
            <a:r>
              <a:rPr lang="en-US" sz="1200" dirty="0">
                <a:latin typeface="Times New Roman" panose="02020603050405020304" pitchFamily="18" charset="0"/>
                <a:cs typeface="Times New Roman" panose="02020603050405020304" pitchFamily="18" charset="0"/>
              </a:rPr>
              <a:t>, F. J., &amp; Shang, C. (2017). The effect of MPOWER scores on cigarette smoking prevalence and 	consumption. Preventive medicine, 105, S10-S14.</a:t>
            </a:r>
          </a:p>
          <a:p>
            <a:pPr marL="0" indent="-457200">
              <a:buNone/>
            </a:pPr>
            <a:r>
              <a:rPr lang="en-US" sz="1200" dirty="0" err="1">
                <a:latin typeface="Times New Roman" panose="02020603050405020304" pitchFamily="18" charset="0"/>
                <a:cs typeface="Times New Roman" panose="02020603050405020304" pitchFamily="18" charset="0"/>
              </a:rPr>
              <a:t>Rassam</a:t>
            </a:r>
            <a:r>
              <a:rPr lang="en-US" sz="1200" dirty="0">
                <a:latin typeface="Times New Roman" panose="02020603050405020304" pitchFamily="18" charset="0"/>
                <a:cs typeface="Times New Roman" panose="02020603050405020304" pitchFamily="18" charset="0"/>
              </a:rPr>
              <a:t>, M. A., </a:t>
            </a:r>
            <a:r>
              <a:rPr lang="en-US" sz="1200" dirty="0" err="1">
                <a:latin typeface="Times New Roman" panose="02020603050405020304" pitchFamily="18" charset="0"/>
                <a:cs typeface="Times New Roman" panose="02020603050405020304" pitchFamily="18" charset="0"/>
              </a:rPr>
              <a:t>Maarof</a:t>
            </a:r>
            <a:r>
              <a:rPr lang="en-US" sz="1200" dirty="0">
                <a:latin typeface="Times New Roman" panose="02020603050405020304" pitchFamily="18" charset="0"/>
                <a:cs typeface="Times New Roman" panose="02020603050405020304" pitchFamily="18" charset="0"/>
              </a:rPr>
              <a:t>, M. A., &amp; Zainal, A. (2017). Big Data Analytics Adoption for Cybersecurity: A Review of Current Solutions, 	Requirements, Challenges and Trends. Journal of Information Assurance &amp; Security, 12(4), 124–145. </a:t>
            </a:r>
          </a:p>
          <a:p>
            <a:pPr marL="0" indent="-457200">
              <a:buNone/>
            </a:pPr>
            <a:r>
              <a:rPr lang="en-US" sz="1200" dirty="0">
                <a:latin typeface="Times New Roman" panose="02020603050405020304" pitchFamily="18" charset="0"/>
                <a:cs typeface="Times New Roman" panose="02020603050405020304" pitchFamily="18" charset="0"/>
              </a:rPr>
              <a:t>Salerno, J., </a:t>
            </a:r>
            <a:r>
              <a:rPr lang="en-US" sz="1200" dirty="0" err="1">
                <a:latin typeface="Times New Roman" panose="02020603050405020304" pitchFamily="18" charset="0"/>
                <a:cs typeface="Times New Roman" panose="02020603050405020304" pitchFamily="18" charset="0"/>
              </a:rPr>
              <a:t>Knoppers</a:t>
            </a:r>
            <a:r>
              <a:rPr lang="en-US" sz="1200" dirty="0">
                <a:latin typeface="Times New Roman" panose="02020603050405020304" pitchFamily="18" charset="0"/>
                <a:cs typeface="Times New Roman" panose="02020603050405020304" pitchFamily="18" charset="0"/>
              </a:rPr>
              <a:t>, B. M., Lee, L. M., Hlaing, W. M., &amp; Goodman, K. W. (2017). Ethics, big data and computing in epidemiology and 	public health. Annals of Epidemiology, 27(5), 297-301.</a:t>
            </a:r>
          </a:p>
          <a:p>
            <a:pPr marL="0" indent="-457200">
              <a:buNone/>
            </a:pPr>
            <a:r>
              <a:rPr lang="en-US" sz="1200" dirty="0">
                <a:latin typeface="Times New Roman" panose="02020603050405020304" pitchFamily="18" charset="0"/>
                <a:cs typeface="Times New Roman" panose="02020603050405020304" pitchFamily="18" charset="0"/>
              </a:rPr>
              <a:t>Sharda, R., </a:t>
            </a:r>
            <a:r>
              <a:rPr lang="en-US" sz="1200" dirty="0" err="1">
                <a:latin typeface="Times New Roman" panose="02020603050405020304" pitchFamily="18" charset="0"/>
                <a:cs typeface="Times New Roman" panose="02020603050405020304" pitchFamily="18" charset="0"/>
              </a:rPr>
              <a:t>Delen</a:t>
            </a:r>
            <a:r>
              <a:rPr lang="en-US" sz="1200" dirty="0">
                <a:latin typeface="Times New Roman" panose="02020603050405020304" pitchFamily="18" charset="0"/>
                <a:cs typeface="Times New Roman" panose="02020603050405020304" pitchFamily="18" charset="0"/>
              </a:rPr>
              <a:t>, D., &amp; Turban, E. (2018). Business intelligence, analytics, and data science: A managerial perspective (4th ed.).</a:t>
            </a:r>
          </a:p>
          <a:p>
            <a:pPr marL="0" indent="-457200">
              <a:buNone/>
            </a:pPr>
            <a:r>
              <a:rPr lang="en-US" sz="1200" dirty="0">
                <a:latin typeface="Times New Roman" panose="02020603050405020304" pitchFamily="18" charset="0"/>
                <a:cs typeface="Times New Roman" panose="02020603050405020304" pitchFamily="18" charset="0"/>
              </a:rPr>
              <a:t>White, G., &amp; </a:t>
            </a:r>
            <a:r>
              <a:rPr lang="en-US" sz="1200" dirty="0" err="1">
                <a:latin typeface="Times New Roman" panose="02020603050405020304" pitchFamily="18" charset="0"/>
                <a:cs typeface="Times New Roman" panose="02020603050405020304" pitchFamily="18" charset="0"/>
              </a:rPr>
              <a:t>Ariyachandra</a:t>
            </a:r>
            <a:r>
              <a:rPr lang="en-US" sz="1200" dirty="0">
                <a:latin typeface="Times New Roman" panose="02020603050405020304" pitchFamily="18" charset="0"/>
                <a:cs typeface="Times New Roman" panose="02020603050405020304" pitchFamily="18" charset="0"/>
              </a:rPr>
              <a:t>, T. (2016). Big Data and ethics: examining the grey areas of big data analytics. Issues in Information 	Systems, 17(4).</a:t>
            </a:r>
          </a:p>
          <a:p>
            <a:pPr marL="0" indent="-457200">
              <a:buNone/>
            </a:pPr>
            <a:r>
              <a:rPr lang="en-US" sz="1200" dirty="0">
                <a:latin typeface="Times New Roman" panose="02020603050405020304" pitchFamily="18" charset="0"/>
                <a:cs typeface="Times New Roman" panose="02020603050405020304" pitchFamily="18" charset="0"/>
              </a:rPr>
              <a:t>WHO. (n.d. a). About the Observatory. Retrieved from </a:t>
            </a:r>
            <a:r>
              <a:rPr lang="en-US" sz="1200" dirty="0">
                <a:latin typeface="Times New Roman" panose="02020603050405020304" pitchFamily="18" charset="0"/>
                <a:cs typeface="Times New Roman" panose="02020603050405020304" pitchFamily="18" charset="0"/>
                <a:hlinkClick r:id="rId3"/>
              </a:rPr>
              <a:t>https://www.who.int/data/gho/info/about-the-observatory</a:t>
            </a:r>
            <a:r>
              <a:rPr lang="en-US" sz="1200" dirty="0">
                <a:latin typeface="Times New Roman" panose="02020603050405020304" pitchFamily="18" charset="0"/>
                <a:cs typeface="Times New Roman" panose="02020603050405020304" pitchFamily="18" charset="0"/>
              </a:rPr>
              <a:t>  </a:t>
            </a:r>
          </a:p>
          <a:p>
            <a:pPr marL="0" indent="-457200">
              <a:buNone/>
            </a:pPr>
            <a:r>
              <a:rPr lang="en-US" sz="1200" dirty="0">
                <a:latin typeface="Times New Roman" panose="02020603050405020304" pitchFamily="18" charset="0"/>
                <a:cs typeface="Times New Roman" panose="02020603050405020304" pitchFamily="18" charset="0"/>
              </a:rPr>
              <a:t>WHO. (n.d. b). About WHO. Retrieved from </a:t>
            </a:r>
            <a:r>
              <a:rPr lang="en-US" sz="1200" dirty="0">
                <a:latin typeface="Times New Roman" panose="02020603050405020304" pitchFamily="18" charset="0"/>
                <a:cs typeface="Times New Roman" panose="02020603050405020304" pitchFamily="18" charset="0"/>
                <a:hlinkClick r:id="rId4"/>
              </a:rPr>
              <a:t>https://www.who.int/about</a:t>
            </a:r>
            <a:r>
              <a:rPr lang="en-US" sz="1200" dirty="0">
                <a:latin typeface="Times New Roman" panose="02020603050405020304" pitchFamily="18" charset="0"/>
                <a:cs typeface="Times New Roman" panose="02020603050405020304" pitchFamily="18" charset="0"/>
              </a:rPr>
              <a:t>  </a:t>
            </a:r>
          </a:p>
          <a:p>
            <a:pPr marL="0" indent="-457200">
              <a:buNone/>
            </a:pPr>
            <a:r>
              <a:rPr lang="en-US" sz="1200" dirty="0">
                <a:latin typeface="Times New Roman" panose="02020603050405020304" pitchFamily="18" charset="0"/>
                <a:cs typeface="Times New Roman" panose="02020603050405020304" pitchFamily="18" charset="0"/>
              </a:rPr>
              <a:t>WHO. (n.d. c). GHO | By category | Tobacco control. Retrieved from </a:t>
            </a:r>
            <a:r>
              <a:rPr lang="en-US" sz="1200" dirty="0">
                <a:latin typeface="Times New Roman" panose="02020603050405020304" pitchFamily="18" charset="0"/>
                <a:cs typeface="Times New Roman" panose="02020603050405020304" pitchFamily="18" charset="0"/>
                <a:hlinkClick r:id="rId5"/>
              </a:rPr>
              <a:t>https://apps.who.int/gho/data/node.main.Tobacco?lang=en</a:t>
            </a:r>
            <a:r>
              <a:rPr lang="en-US" sz="1200" dirty="0">
                <a:latin typeface="Times New Roman" panose="02020603050405020304" pitchFamily="18" charset="0"/>
                <a:cs typeface="Times New Roman" panose="02020603050405020304" pitchFamily="18" charset="0"/>
              </a:rPr>
              <a:t>  </a:t>
            </a:r>
          </a:p>
          <a:p>
            <a:pPr marL="0" indent="-457200">
              <a:buNone/>
            </a:pPr>
            <a:r>
              <a:rPr lang="en-US" sz="1200" dirty="0">
                <a:latin typeface="Times New Roman" panose="02020603050405020304" pitchFamily="18" charset="0"/>
                <a:cs typeface="Times New Roman" panose="02020603050405020304" pitchFamily="18" charset="0"/>
              </a:rPr>
              <a:t>WHO (n.d. d) Invest in WHO to invest in Health for All.  Retrieved from </a:t>
            </a:r>
            <a:r>
              <a:rPr lang="en-US" sz="1200" dirty="0">
                <a:latin typeface="Times New Roman" panose="02020603050405020304" pitchFamily="18" charset="0"/>
                <a:cs typeface="Times New Roman" panose="02020603050405020304" pitchFamily="18" charset="0"/>
                <a:hlinkClick r:id="rId6"/>
              </a:rPr>
              <a:t>https://www.who.int/about/planning-finance-and-</a:t>
            </a:r>
            <a:r>
              <a:rPr lang="en-US" sz="1200" dirty="0">
                <a:latin typeface="Times New Roman" panose="02020603050405020304" pitchFamily="18" charset="0"/>
                <a:cs typeface="Times New Roman" panose="02020603050405020304" pitchFamily="18" charset="0"/>
              </a:rPr>
              <a:t>	accountability/financing-campaign </a:t>
            </a:r>
          </a:p>
          <a:p>
            <a:pPr marL="0" indent="-457200">
              <a:buNone/>
            </a:pPr>
            <a:r>
              <a:rPr lang="en-US" sz="1200" dirty="0">
                <a:latin typeface="Times New Roman" panose="02020603050405020304" pitchFamily="18" charset="0"/>
                <a:cs typeface="Times New Roman" panose="02020603050405020304" pitchFamily="18" charset="0"/>
              </a:rPr>
              <a:t>WHO (2017). WHO report on the global tobacco epidemic, 2017: monitoring tobacco use and prevention policies. World Health 	Organization.</a:t>
            </a:r>
          </a:p>
          <a:p>
            <a:pPr marL="0" indent="-457200">
              <a:buNone/>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E5C4095-6BA3-4989-9E25-2A637C8E0CBB}"/>
              </a:ext>
            </a:extLst>
          </p:cNvPr>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022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8F404549-B4DC-481C-926C-DED3EF1C5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8FD5CD-351E-4B06-8B78-BD5102D009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6C8B11F-33F3-4D69-B7DE-30DEF0427F20}"/>
              </a:ext>
            </a:extLst>
          </p:cNvPr>
          <p:cNvSpPr>
            <a:spLocks noGrp="1"/>
          </p:cNvSpPr>
          <p:nvPr>
            <p:ph type="title"/>
          </p:nvPr>
        </p:nvSpPr>
        <p:spPr>
          <a:xfrm>
            <a:off x="601255" y="702156"/>
            <a:ext cx="3409783" cy="1013800"/>
          </a:xfrm>
        </p:spPr>
        <p:txBody>
          <a:bodyPr>
            <a:normAutofit/>
          </a:bodyPr>
          <a:lstStyle/>
          <a:p>
            <a:r>
              <a:rPr lang="en-US" dirty="0">
                <a:latin typeface="Times New Roman" panose="02020603050405020304" pitchFamily="18" charset="0"/>
                <a:cs typeface="Times New Roman" panose="02020603050405020304" pitchFamily="18" charset="0"/>
              </a:rPr>
              <a:t>Presentation Outline</a:t>
            </a:r>
          </a:p>
        </p:txBody>
      </p:sp>
      <p:sp>
        <p:nvSpPr>
          <p:cNvPr id="3" name="Content Placeholder 2">
            <a:extLst>
              <a:ext uri="{FF2B5EF4-FFF2-40B4-BE49-F238E27FC236}">
                <a16:creationId xmlns:a16="http://schemas.microsoft.com/office/drawing/2014/main" xmlns="" id="{BF4030B0-A6A2-4D73-8E2D-135AA2F339B7}"/>
              </a:ext>
            </a:extLst>
          </p:cNvPr>
          <p:cNvSpPr>
            <a:spLocks noGrp="1"/>
          </p:cNvSpPr>
          <p:nvPr>
            <p:ph idx="1"/>
          </p:nvPr>
        </p:nvSpPr>
        <p:spPr>
          <a:xfrm>
            <a:off x="375224" y="1604572"/>
            <a:ext cx="3409782" cy="4036582"/>
          </a:xfrm>
        </p:spPr>
        <p:txBody>
          <a:bodyPr>
            <a:normAutofit fontScale="25000" lnSpcReduction="20000"/>
          </a:bodyPr>
          <a:lstStyle/>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Introduction…………………………3</a:t>
            </a:r>
          </a:p>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Objective.………………..………….4</a:t>
            </a:r>
          </a:p>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Research Hypotheses…..………...…5</a:t>
            </a:r>
          </a:p>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Overview of Study……….…………6</a:t>
            </a:r>
          </a:p>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Literature Review………..……….....7</a:t>
            </a:r>
          </a:p>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Research Design………..………...…8</a:t>
            </a:r>
          </a:p>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Findings……..………………………9</a:t>
            </a:r>
          </a:p>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Conclusion…………………………14</a:t>
            </a:r>
          </a:p>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Recommendations…………………15</a:t>
            </a:r>
          </a:p>
          <a:p>
            <a:pPr marL="324000" lvl="1" indent="0">
              <a:lnSpc>
                <a:spcPct val="90000"/>
              </a:lnSpc>
              <a:buClr>
                <a:schemeClr val="bg1"/>
              </a:buClr>
              <a:buNone/>
            </a:pPr>
            <a:r>
              <a:rPr lang="en-US" sz="5500" dirty="0">
                <a:solidFill>
                  <a:schemeClr val="bg1"/>
                </a:solidFill>
                <a:latin typeface="Times New Roman" panose="02020603050405020304" pitchFamily="18" charset="0"/>
                <a:cs typeface="Times New Roman" panose="02020603050405020304" pitchFamily="18" charset="0"/>
              </a:rPr>
              <a:t>References……………...……….…16</a:t>
            </a:r>
          </a:p>
          <a:p>
            <a:pPr lvl="1">
              <a:lnSpc>
                <a:spcPct val="90000"/>
              </a:lnSpc>
            </a:pPr>
            <a:endParaRPr lang="en-US" sz="1000" dirty="0">
              <a:solidFill>
                <a:schemeClr val="bg1"/>
              </a:solidFill>
            </a:endParaRPr>
          </a:p>
        </p:txBody>
      </p:sp>
      <p:sp>
        <p:nvSpPr>
          <p:cNvPr id="4" name="Slide Number Placeholder 3">
            <a:extLst>
              <a:ext uri="{FF2B5EF4-FFF2-40B4-BE49-F238E27FC236}">
                <a16:creationId xmlns:a16="http://schemas.microsoft.com/office/drawing/2014/main" xmlns="" id="{23F113C8-BCDC-4636-B341-E2A623CA9A9B}"/>
              </a:ext>
            </a:extLst>
          </p:cNvPr>
          <p:cNvSpPr>
            <a:spLocks noGrp="1"/>
          </p:cNvSpPr>
          <p:nvPr>
            <p:ph type="sldNum" sz="quarter" idx="12"/>
          </p:nvPr>
        </p:nvSpPr>
        <p:spPr>
          <a:xfrm>
            <a:off x="10558300" y="6400800"/>
            <a:ext cx="1052508" cy="365125"/>
          </a:xfrm>
        </p:spPr>
        <p:txBody>
          <a:bodyPr>
            <a:normAutofit/>
          </a:bodyPr>
          <a:lstStyle/>
          <a:p>
            <a:pPr>
              <a:spcAft>
                <a:spcPts val="600"/>
              </a:spcAft>
            </a:pPr>
            <a:fld id="{4FAB73BC-B049-4115-A692-8D63A059BFB8}" type="slidenum">
              <a:rPr lang="en-US" smtClean="0">
                <a:latin typeface="Times New Roman" panose="02020603050405020304" pitchFamily="18" charset="0"/>
                <a:cs typeface="Times New Roman" panose="02020603050405020304" pitchFamily="18" charset="0"/>
              </a:rPr>
              <a:pPr>
                <a:spcAft>
                  <a:spcPts val="600"/>
                </a:spcAft>
              </a:pPr>
              <a:t>2</a:t>
            </a:fld>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D779E5CA-1125-4BC4-8819-C6FC1ED8DC46}"/>
              </a:ext>
            </a:extLst>
          </p:cNvPr>
          <p:cNvPicPr>
            <a:picLocks noChangeAspect="1"/>
          </p:cNvPicPr>
          <p:nvPr/>
        </p:nvPicPr>
        <p:blipFill rotWithShape="1">
          <a:blip r:embed="rId3"/>
          <a:srcRect l="-3945" t="-1002" r="527" b="7041"/>
          <a:stretch/>
        </p:blipFill>
        <p:spPr>
          <a:xfrm>
            <a:off x="4016622" y="1020871"/>
            <a:ext cx="7733001" cy="4384755"/>
          </a:xfrm>
          <a:prstGeom prst="rect">
            <a:avLst/>
          </a:prstGeom>
        </p:spPr>
      </p:pic>
      <p:sp>
        <p:nvSpPr>
          <p:cNvPr id="10" name="TextBox 9">
            <a:extLst>
              <a:ext uri="{FF2B5EF4-FFF2-40B4-BE49-F238E27FC236}">
                <a16:creationId xmlns:a16="http://schemas.microsoft.com/office/drawing/2014/main" xmlns="" id="{0AF91FFE-F9A2-4045-9570-BD68EBE11053}"/>
              </a:ext>
            </a:extLst>
          </p:cNvPr>
          <p:cNvSpPr txBox="1"/>
          <p:nvPr/>
        </p:nvSpPr>
        <p:spPr>
          <a:xfrm>
            <a:off x="4296776" y="5578867"/>
            <a:ext cx="6095144" cy="738664"/>
          </a:xfrm>
          <a:prstGeom prst="rect">
            <a:avLst/>
          </a:prstGeom>
          <a:noFill/>
        </p:spPr>
        <p:txBody>
          <a:bodyPr wrap="square">
            <a:spAutoFit/>
          </a:bodyPr>
          <a:lstStyle/>
          <a:p>
            <a:r>
              <a:rPr lang="en-US" sz="1200" i="1" dirty="0">
                <a:latin typeface="Times New Roman" panose="02020603050405020304" pitchFamily="18" charset="0"/>
                <a:cs typeface="Times New Roman" panose="02020603050405020304" pitchFamily="18" charset="0"/>
              </a:rPr>
              <a:t>Figure 1</a:t>
            </a:r>
            <a:r>
              <a:rPr lang="en-US" sz="1200" dirty="0">
                <a:latin typeface="Times New Roman" panose="02020603050405020304" pitchFamily="18" charset="0"/>
                <a:cs typeface="Times New Roman" panose="02020603050405020304" pitchFamily="18" charset="0"/>
              </a:rPr>
              <a:t>. Avg Tobacco Prevalence.  Adapted from WHO. (n.d. c). GHO | By category | Tobacco 	control. Retrieved from </a:t>
            </a:r>
            <a:r>
              <a:rPr lang="en-US" sz="1200" dirty="0">
                <a:latin typeface="Times New Roman" panose="02020603050405020304" pitchFamily="18" charset="0"/>
                <a:cs typeface="Times New Roman" panose="02020603050405020304" pitchFamily="18" charset="0"/>
                <a:hlinkClick r:id="rId4"/>
              </a:rPr>
              <a:t>https://apps.who.int/gho/data/node.main.Tobacco?lang=en</a:t>
            </a:r>
            <a:r>
              <a:rPr lang="en-US" sz="12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525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70130DC-F780-43D2-B26A-92EACD7895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581192" y="641653"/>
            <a:ext cx="11029616" cy="1095560"/>
          </a:xfrm>
        </p:spPr>
        <p:txBody>
          <a:bodyPr anchor="t">
            <a:normAutofit/>
          </a:bodyPr>
          <a:lstStyle/>
          <a:p>
            <a:r>
              <a:rPr lang="en-US" dirty="0">
                <a:solidFill>
                  <a:schemeClr val="accent2"/>
                </a:solidFill>
                <a:latin typeface="Times New Roman" panose="02020603050405020304" pitchFamily="18" charset="0"/>
                <a:cs typeface="Times New Roman" panose="02020603050405020304" pitchFamily="18" charset="0"/>
              </a:rPr>
              <a:t>introduction</a:t>
            </a:r>
          </a:p>
        </p:txBody>
      </p:sp>
      <p:sp>
        <p:nvSpPr>
          <p:cNvPr id="11" name="Rectangle 10">
            <a:extLst>
              <a:ext uri="{FF2B5EF4-FFF2-40B4-BE49-F238E27FC236}">
                <a16:creationId xmlns:a16="http://schemas.microsoft.com/office/drawing/2014/main" xmlns="" id="{17676E0E-5B44-4166-8EDD-CFDBAC622C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57DD549A-4EE6-4487-BB2C-79BCF6A64B62}"/>
              </a:ext>
            </a:extLst>
          </p:cNvPr>
          <p:cNvSpPr>
            <a:spLocks noGrp="1"/>
          </p:cNvSpPr>
          <p:nvPr>
            <p:ph idx="1"/>
          </p:nvPr>
        </p:nvSpPr>
        <p:spPr>
          <a:xfrm>
            <a:off x="581192" y="1879600"/>
            <a:ext cx="11029615" cy="3979200"/>
          </a:xfrm>
        </p:spPr>
        <p:txBody>
          <a:bodyPr>
            <a:normAutofit/>
          </a:bodyPr>
          <a:lstStyle/>
          <a:p>
            <a:r>
              <a:rPr lang="en-US" sz="2400" dirty="0">
                <a:solidFill>
                  <a:schemeClr val="accent2">
                    <a:lumMod val="50000"/>
                  </a:schemeClr>
                </a:solidFill>
                <a:latin typeface="Times New Roman" panose="02020603050405020304" pitchFamily="18" charset="0"/>
                <a:cs typeface="Times New Roman" panose="02020603050405020304" pitchFamily="18" charset="0"/>
              </a:rPr>
              <a:t>Current state</a:t>
            </a:r>
          </a:p>
          <a:p>
            <a:pPr lvl="1"/>
            <a:r>
              <a:rPr lang="en-US" sz="2400" dirty="0">
                <a:solidFill>
                  <a:schemeClr val="accent2">
                    <a:lumMod val="50000"/>
                  </a:schemeClr>
                </a:solidFill>
                <a:latin typeface="Times New Roman" panose="02020603050405020304" pitchFamily="18" charset="0"/>
                <a:cs typeface="Times New Roman" panose="02020603050405020304" pitchFamily="18" charset="0"/>
              </a:rPr>
              <a:t>7MM Deaths per year</a:t>
            </a:r>
          </a:p>
          <a:p>
            <a:pPr lvl="1"/>
            <a:r>
              <a:rPr lang="en-US" sz="2400" dirty="0">
                <a:solidFill>
                  <a:schemeClr val="accent2">
                    <a:lumMod val="50000"/>
                  </a:schemeClr>
                </a:solidFill>
                <a:latin typeface="Times New Roman" panose="02020603050405020304" pitchFamily="18" charset="0"/>
                <a:cs typeface="Times New Roman" panose="02020603050405020304" pitchFamily="18" charset="0"/>
              </a:rPr>
              <a:t>Leading cause of premature death</a:t>
            </a:r>
          </a:p>
          <a:p>
            <a:pPr lvl="1"/>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a:p>
            <a:r>
              <a:rPr lang="en-US" sz="2400" dirty="0">
                <a:solidFill>
                  <a:schemeClr val="accent2">
                    <a:lumMod val="50000"/>
                  </a:schemeClr>
                </a:solidFill>
                <a:latin typeface="Times New Roman" panose="02020603050405020304" pitchFamily="18" charset="0"/>
                <a:cs typeface="Times New Roman" panose="02020603050405020304" pitchFamily="18" charset="0"/>
              </a:rPr>
              <a:t>Call to action</a:t>
            </a:r>
          </a:p>
          <a:p>
            <a:pPr lvl="1"/>
            <a:r>
              <a:rPr lang="en-US" sz="2400" dirty="0">
                <a:solidFill>
                  <a:schemeClr val="accent2">
                    <a:lumMod val="50000"/>
                  </a:schemeClr>
                </a:solidFill>
                <a:latin typeface="Times New Roman" panose="02020603050405020304" pitchFamily="18" charset="0"/>
                <a:cs typeface="Times New Roman" panose="02020603050405020304" pitchFamily="18" charset="0"/>
              </a:rPr>
              <a:t>US Preventative Services Task Force (USPSTF)</a:t>
            </a:r>
          </a:p>
          <a:p>
            <a:pPr lvl="1"/>
            <a:r>
              <a:rPr lang="en-US" sz="2400" dirty="0">
                <a:solidFill>
                  <a:schemeClr val="accent2">
                    <a:lumMod val="50000"/>
                  </a:schemeClr>
                </a:solidFill>
                <a:latin typeface="Times New Roman" panose="02020603050405020304" pitchFamily="18" charset="0"/>
                <a:cs typeface="Times New Roman" panose="02020603050405020304" pitchFamily="18" charset="0"/>
              </a:rPr>
              <a:t>World Health Organization (WHO)</a:t>
            </a:r>
          </a:p>
          <a:p>
            <a:endParaRPr lang="en-US" sz="2400" dirty="0">
              <a:solidFill>
                <a:schemeClr val="accent2">
                  <a:lumMod val="50000"/>
                </a:schemeClr>
              </a:solidFill>
            </a:endParaRPr>
          </a:p>
        </p:txBody>
      </p:sp>
      <p:sp>
        <p:nvSpPr>
          <p:cNvPr id="4" name="Slide Number Placeholder 3">
            <a:extLst>
              <a:ext uri="{FF2B5EF4-FFF2-40B4-BE49-F238E27FC236}">
                <a16:creationId xmlns:a16="http://schemas.microsoft.com/office/drawing/2014/main" xmlns="" id="{1E78E2C9-A6C0-4623-ACD0-64FE95E42C94}"/>
              </a:ext>
            </a:extLst>
          </p:cNvPr>
          <p:cNvSpPr>
            <a:spLocks noGrp="1"/>
          </p:cNvSpPr>
          <p:nvPr>
            <p:ph type="sldNum" sz="quarter" idx="12"/>
          </p:nvPr>
        </p:nvSpPr>
        <p:spPr>
          <a:xfrm>
            <a:off x="10558300" y="5956137"/>
            <a:ext cx="1052508" cy="365125"/>
          </a:xfrm>
        </p:spPr>
        <p:txBody>
          <a:bodyPr>
            <a:normAutofit/>
          </a:bodyPr>
          <a:lstStyle/>
          <a:p>
            <a:pPr>
              <a:spcAft>
                <a:spcPts val="600"/>
              </a:spcAft>
            </a:pPr>
            <a:fld id="{4FAB73BC-B049-4115-A692-8D63A059BFB8}" type="slidenum">
              <a:rPr lang="en-US" smtClean="0"/>
              <a:pPr>
                <a:spcAft>
                  <a:spcPts val="600"/>
                </a:spcAft>
              </a:pPr>
              <a:t>3</a:t>
            </a:fld>
            <a:endParaRPr lang="en-US" dirty="0"/>
          </a:p>
        </p:txBody>
      </p:sp>
      <p:pic>
        <p:nvPicPr>
          <p:cNvPr id="6" name="Graphic 5" descr="Gravestone">
            <a:extLst>
              <a:ext uri="{FF2B5EF4-FFF2-40B4-BE49-F238E27FC236}">
                <a16:creationId xmlns:a16="http://schemas.microsoft.com/office/drawing/2014/main" xmlns="" id="{3D3DE50E-2F16-4E74-9BC8-CD676BA202A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498422" y="1713720"/>
            <a:ext cx="3979200" cy="3979200"/>
          </a:xfrm>
          <a:prstGeom prst="rect">
            <a:avLst/>
          </a:prstGeom>
        </p:spPr>
      </p:pic>
    </p:spTree>
    <p:extLst>
      <p:ext uri="{BB962C8B-B14F-4D97-AF65-F5344CB8AC3E}">
        <p14:creationId xmlns:p14="http://schemas.microsoft.com/office/powerpoint/2010/main" val="1440188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581192" y="702156"/>
            <a:ext cx="11029616" cy="1013800"/>
          </a:xfrm>
        </p:spPr>
        <p:txBody>
          <a:bodyPr>
            <a:normAutofit/>
          </a:bodyPr>
          <a:lstStyle/>
          <a:p>
            <a:r>
              <a:rPr lang="en-US" dirty="0">
                <a:latin typeface="Times New Roman" panose="02020603050405020304" pitchFamily="18" charset="0"/>
                <a:cs typeface="Times New Roman" panose="02020603050405020304" pitchFamily="18" charset="0"/>
              </a:rPr>
              <a:t>objective</a:t>
            </a:r>
          </a:p>
        </p:txBody>
      </p:sp>
      <p:sp>
        <p:nvSpPr>
          <p:cNvPr id="22" name="Rectangle 17">
            <a:extLst>
              <a:ext uri="{FF2B5EF4-FFF2-40B4-BE49-F238E27FC236}">
                <a16:creationId xmlns:a16="http://schemas.microsoft.com/office/drawing/2014/main" xmlns="" id="{F9E22090-20B0-4E64-847E-6DE402F705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No smoking">
            <a:extLst>
              <a:ext uri="{FF2B5EF4-FFF2-40B4-BE49-F238E27FC236}">
                <a16:creationId xmlns:a16="http://schemas.microsoft.com/office/drawing/2014/main" xmlns="" id="{5B78183C-7FC5-41BE-82CC-869F4917FD83}"/>
              </a:ext>
            </a:extLst>
          </p:cNvPr>
          <p:cNvPicPr>
            <a:picLocks noChangeAspect="1"/>
          </p:cNvPicPr>
          <p:nvPr/>
        </p:nvPicPr>
        <p:blipFill>
          <a:blip r:embed="rId3">
            <a:extLst>
              <a:ext uri="{96DAC541-7B7A-43D3-8B79-37D633B846F1}">
                <asvg:svgBlip xmlns:asvg="http://schemas.microsoft.com/office/drawing/2016/SVG/main" xmlns="" r:embed="rId4"/>
              </a:ext>
            </a:extLst>
          </a:blip>
          <a:stretch/>
        </p:blipFill>
        <p:spPr>
          <a:xfrm>
            <a:off x="657225" y="2533078"/>
            <a:ext cx="3305175" cy="3305175"/>
          </a:xfrm>
          <a:prstGeom prst="rect">
            <a:avLst/>
          </a:prstGeom>
        </p:spPr>
      </p:pic>
      <p:sp>
        <p:nvSpPr>
          <p:cNvPr id="3" name="Content Placeholder 2">
            <a:extLst>
              <a:ext uri="{FF2B5EF4-FFF2-40B4-BE49-F238E27FC236}">
                <a16:creationId xmlns:a16="http://schemas.microsoft.com/office/drawing/2014/main" xmlns="" id="{57DD549A-4EE6-4487-BB2C-79BCF6A64B62}"/>
              </a:ext>
            </a:extLst>
          </p:cNvPr>
          <p:cNvSpPr>
            <a:spLocks noGrp="1"/>
          </p:cNvSpPr>
          <p:nvPr>
            <p:ph idx="1"/>
          </p:nvPr>
        </p:nvSpPr>
        <p:spPr>
          <a:xfrm>
            <a:off x="4505325" y="2180496"/>
            <a:ext cx="7105481" cy="4045683"/>
          </a:xfrm>
        </p:spPr>
        <p:txBody>
          <a:bodyPr>
            <a:normAutofit/>
          </a:bodyPr>
          <a:lstStyle/>
          <a:p>
            <a:pPr lvl="1"/>
            <a:r>
              <a:rPr lang="en-US" sz="2400" dirty="0">
                <a:latin typeface="Times New Roman" panose="02020603050405020304" pitchFamily="18" charset="0"/>
                <a:cs typeface="Times New Roman" panose="02020603050405020304" pitchFamily="18" charset="0"/>
              </a:rPr>
              <a:t>Determine the relationship between tobacco prevalence and associated reduction initiatives.</a:t>
            </a:r>
          </a:p>
          <a:p>
            <a:pPr lvl="2"/>
            <a:endParaRPr lang="en-US" dirty="0"/>
          </a:p>
        </p:txBody>
      </p:sp>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10558300" y="6400800"/>
            <a:ext cx="1052508" cy="365125"/>
          </a:xfrm>
        </p:spPr>
        <p:txBody>
          <a:bodyPr>
            <a:normAutofit/>
          </a:bodyPr>
          <a:lstStyle/>
          <a:p>
            <a:pPr>
              <a:spcAft>
                <a:spcPts val="600"/>
              </a:spcAft>
            </a:pPr>
            <a:fld id="{4FAB73BC-B049-4115-A692-8D63A059BFB8}" type="slidenum">
              <a:rPr lang="en-US" smtClean="0">
                <a:latin typeface="Times New Roman" panose="02020603050405020304" pitchFamily="18" charset="0"/>
                <a:cs typeface="Times New Roman" panose="02020603050405020304" pitchFamily="18" charset="0"/>
              </a:rPr>
              <a:pPr>
                <a:spcAft>
                  <a:spcPts val="600"/>
                </a:spcAft>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07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9D01BD4-D715-47C5-936E-D17703C9AE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581193" y="1507414"/>
            <a:ext cx="4065488" cy="3903332"/>
          </a:xfrm>
        </p:spPr>
        <p:txBody>
          <a:bodyPr anchor="t">
            <a:normAutofit/>
          </a:bodyPr>
          <a:lstStyle/>
          <a:p>
            <a:r>
              <a:rPr lang="en-US" sz="4000" dirty="0">
                <a:solidFill>
                  <a:schemeClr val="tx1">
                    <a:lumMod val="95000"/>
                  </a:schemeClr>
                </a:solidFill>
                <a:latin typeface="Times New Roman" panose="02020603050405020304" pitchFamily="18" charset="0"/>
                <a:cs typeface="Times New Roman" panose="02020603050405020304" pitchFamily="18" charset="0"/>
              </a:rPr>
              <a:t>RESEARCH HYPOTHESES</a:t>
            </a:r>
          </a:p>
        </p:txBody>
      </p:sp>
      <p:sp>
        <p:nvSpPr>
          <p:cNvPr id="11" name="Rectangle 10">
            <a:extLst>
              <a:ext uri="{FF2B5EF4-FFF2-40B4-BE49-F238E27FC236}">
                <a16:creationId xmlns:a16="http://schemas.microsoft.com/office/drawing/2014/main" xmlns="" id="{8E095A5C-C0E1-442D-A262-3354333CA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7884CF81-7E80-4D00-BC0F-A2166793C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57DD549A-4EE6-4487-BB2C-79BCF6A64B62}"/>
              </a:ext>
            </a:extLst>
          </p:cNvPr>
          <p:cNvSpPr>
            <a:spLocks noGrp="1"/>
          </p:cNvSpPr>
          <p:nvPr>
            <p:ph idx="1"/>
          </p:nvPr>
        </p:nvSpPr>
        <p:spPr>
          <a:xfrm>
            <a:off x="4661913" y="719191"/>
            <a:ext cx="7074415" cy="5727843"/>
          </a:xfrm>
          <a:ln w="57150">
            <a:noFill/>
          </a:ln>
        </p:spPr>
        <p:txBody>
          <a:bodyPr anchor="t">
            <a:normAutofit/>
          </a:bodyPr>
          <a:lstStyle/>
          <a:p>
            <a:pPr lvl="2">
              <a:lnSpc>
                <a:spcPct val="90000"/>
              </a:lnSpc>
            </a:pPr>
            <a:r>
              <a:rPr lang="en-US" sz="1800" dirty="0">
                <a:latin typeface="Times New Roman" panose="02020603050405020304" pitchFamily="18" charset="0"/>
                <a:cs typeface="Times New Roman" panose="02020603050405020304" pitchFamily="18" charset="0"/>
              </a:rPr>
              <a:t>Do the WHO MPOWER indicators influence tobacco use? </a:t>
            </a:r>
          </a:p>
          <a:p>
            <a:pPr lvl="3">
              <a:lnSpc>
                <a:spcPct val="90000"/>
              </a:lnSpc>
            </a:pPr>
            <a:r>
              <a:rPr lang="en-US" sz="1800" dirty="0">
                <a:latin typeface="Times New Roman" panose="02020603050405020304" pitchFamily="18" charset="0"/>
                <a:cs typeface="Times New Roman" panose="02020603050405020304" pitchFamily="18" charset="0"/>
              </a:rPr>
              <a:t>Alternative</a:t>
            </a:r>
          </a:p>
          <a:p>
            <a:pPr lvl="4">
              <a:lnSpc>
                <a:spcPct val="90000"/>
              </a:lnSpc>
            </a:pPr>
            <a:r>
              <a:rPr lang="en-US" sz="1800" dirty="0">
                <a:latin typeface="Times New Roman" panose="02020603050405020304" pitchFamily="18" charset="0"/>
                <a:cs typeface="Times New Roman" panose="02020603050405020304" pitchFamily="18" charset="0"/>
              </a:rPr>
              <a:t>Indicator(s) influence prevalence</a:t>
            </a:r>
          </a:p>
          <a:p>
            <a:pPr lvl="3">
              <a:lnSpc>
                <a:spcPct val="90000"/>
              </a:lnSpc>
            </a:pPr>
            <a:r>
              <a:rPr lang="en-US" sz="1800" dirty="0">
                <a:latin typeface="Times New Roman" panose="02020603050405020304" pitchFamily="18" charset="0"/>
                <a:cs typeface="Times New Roman" panose="02020603050405020304" pitchFamily="18" charset="0"/>
              </a:rPr>
              <a:t>Null</a:t>
            </a:r>
          </a:p>
          <a:p>
            <a:pPr lvl="4">
              <a:lnSpc>
                <a:spcPct val="90000"/>
              </a:lnSpc>
            </a:pPr>
            <a:r>
              <a:rPr lang="en-US" sz="1800" dirty="0">
                <a:latin typeface="Times New Roman" panose="02020603050405020304" pitchFamily="18" charset="0"/>
                <a:cs typeface="Times New Roman" panose="02020603050405020304" pitchFamily="18" charset="0"/>
              </a:rPr>
              <a:t>Indicator(s) do not influence prevalence.</a:t>
            </a:r>
          </a:p>
          <a:p>
            <a:pPr lvl="2">
              <a:lnSpc>
                <a:spcPct val="90000"/>
              </a:lnSpc>
            </a:pPr>
            <a:r>
              <a:rPr lang="en-US" sz="1800" dirty="0">
                <a:latin typeface="Times New Roman" panose="02020603050405020304" pitchFamily="18" charset="0"/>
                <a:cs typeface="Times New Roman" panose="02020603050405020304" pitchFamily="18" charset="0"/>
              </a:rPr>
              <a:t>Do MPOWER initiatives have comparable reduction efficacy? </a:t>
            </a:r>
          </a:p>
          <a:p>
            <a:pPr lvl="3">
              <a:lnSpc>
                <a:spcPct val="90000"/>
              </a:lnSpc>
            </a:pPr>
            <a:r>
              <a:rPr lang="en-US" sz="1800" dirty="0">
                <a:latin typeface="Times New Roman" panose="02020603050405020304" pitchFamily="18" charset="0"/>
                <a:cs typeface="Times New Roman" panose="02020603050405020304" pitchFamily="18" charset="0"/>
              </a:rPr>
              <a:t>Alternative</a:t>
            </a:r>
          </a:p>
          <a:p>
            <a:pPr lvl="4">
              <a:lnSpc>
                <a:spcPct val="90000"/>
              </a:lnSpc>
            </a:pPr>
            <a:r>
              <a:rPr lang="en-US" sz="1800" dirty="0">
                <a:latin typeface="Times New Roman" panose="02020603050405020304" pitchFamily="18" charset="0"/>
                <a:cs typeface="Times New Roman" panose="02020603050405020304" pitchFamily="18" charset="0"/>
              </a:rPr>
              <a:t>Efficacy variation across initiatives</a:t>
            </a:r>
          </a:p>
          <a:p>
            <a:pPr lvl="3">
              <a:lnSpc>
                <a:spcPct val="90000"/>
              </a:lnSpc>
            </a:pPr>
            <a:r>
              <a:rPr lang="en-US" sz="1800" dirty="0">
                <a:latin typeface="Times New Roman" panose="02020603050405020304" pitchFamily="18" charset="0"/>
                <a:cs typeface="Times New Roman" panose="02020603050405020304" pitchFamily="18" charset="0"/>
              </a:rPr>
              <a:t>Null</a:t>
            </a:r>
          </a:p>
          <a:p>
            <a:pPr lvl="4">
              <a:lnSpc>
                <a:spcPct val="90000"/>
              </a:lnSpc>
            </a:pPr>
            <a:r>
              <a:rPr lang="en-US" sz="1800" dirty="0">
                <a:latin typeface="Times New Roman" panose="02020603050405020304" pitchFamily="18" charset="0"/>
                <a:cs typeface="Times New Roman" panose="02020603050405020304" pitchFamily="18" charset="0"/>
              </a:rPr>
              <a:t>No initiative comparative advantage</a:t>
            </a:r>
          </a:p>
          <a:p>
            <a:pPr lvl="2">
              <a:lnSpc>
                <a:spcPct val="90000"/>
              </a:lnSpc>
            </a:pPr>
            <a:r>
              <a:rPr lang="en-US" sz="1800" dirty="0">
                <a:latin typeface="Times New Roman" panose="02020603050405020304" pitchFamily="18" charset="0"/>
                <a:cs typeface="Times New Roman" panose="02020603050405020304" pitchFamily="18" charset="0"/>
              </a:rPr>
              <a:t>Has MPOWER initiative participation improved over time?</a:t>
            </a:r>
          </a:p>
          <a:p>
            <a:pPr lvl="3">
              <a:lnSpc>
                <a:spcPct val="90000"/>
              </a:lnSpc>
            </a:pPr>
            <a:r>
              <a:rPr lang="en-US" sz="1800" dirty="0">
                <a:latin typeface="Times New Roman" panose="02020603050405020304" pitchFamily="18" charset="0"/>
                <a:cs typeface="Times New Roman" panose="02020603050405020304" pitchFamily="18" charset="0"/>
              </a:rPr>
              <a:t>Alternative</a:t>
            </a:r>
          </a:p>
          <a:p>
            <a:pPr lvl="4">
              <a:lnSpc>
                <a:spcPct val="90000"/>
              </a:lnSpc>
            </a:pPr>
            <a:r>
              <a:rPr lang="en-US" sz="1800" dirty="0">
                <a:latin typeface="Times New Roman" panose="02020603050405020304" pitchFamily="18" charset="0"/>
                <a:cs typeface="Times New Roman" panose="02020603050405020304" pitchFamily="18" charset="0"/>
              </a:rPr>
              <a:t>Increase in initiative participation</a:t>
            </a:r>
          </a:p>
          <a:p>
            <a:pPr lvl="3">
              <a:lnSpc>
                <a:spcPct val="90000"/>
              </a:lnSpc>
            </a:pPr>
            <a:r>
              <a:rPr lang="en-US" sz="1800" dirty="0">
                <a:latin typeface="Times New Roman" panose="02020603050405020304" pitchFamily="18" charset="0"/>
                <a:cs typeface="Times New Roman" panose="02020603050405020304" pitchFamily="18" charset="0"/>
              </a:rPr>
              <a:t>Null</a:t>
            </a:r>
          </a:p>
          <a:p>
            <a:pPr lvl="4">
              <a:lnSpc>
                <a:spcPct val="90000"/>
              </a:lnSpc>
            </a:pPr>
            <a:r>
              <a:rPr lang="en-US" sz="1800" dirty="0">
                <a:latin typeface="Times New Roman" panose="02020603050405020304" pitchFamily="18" charset="0"/>
                <a:cs typeface="Times New Roman" panose="02020603050405020304" pitchFamily="18" charset="0"/>
              </a:rPr>
              <a:t>No movement in participation</a:t>
            </a:r>
          </a:p>
          <a:p>
            <a:pPr marL="630000" lvl="2" indent="0">
              <a:lnSpc>
                <a:spcPct val="90000"/>
              </a:lnSpc>
              <a:buNone/>
            </a:pPr>
            <a:endParaRPr lang="en-US" sz="800" dirty="0">
              <a:latin typeface="Times New Roman" panose="02020603050405020304" pitchFamily="18" charset="0"/>
              <a:cs typeface="Times New Roman" panose="02020603050405020304" pitchFamily="18" charset="0"/>
            </a:endParaRPr>
          </a:p>
          <a:p>
            <a:pPr lvl="2">
              <a:lnSpc>
                <a:spcPct val="90000"/>
              </a:lnSpc>
            </a:pPr>
            <a:endParaRPr lang="en-US" sz="800" dirty="0"/>
          </a:p>
        </p:txBody>
      </p:sp>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10558300" y="5956137"/>
            <a:ext cx="1052508" cy="365125"/>
          </a:xfrm>
        </p:spPr>
        <p:txBody>
          <a:bodyPr>
            <a:normAutofit/>
          </a:bodyPr>
          <a:lstStyle/>
          <a:p>
            <a:pPr>
              <a:spcAft>
                <a:spcPts val="600"/>
              </a:spcAft>
            </a:pPr>
            <a:fld id="{4FAB73BC-B049-4115-A692-8D63A059BFB8}" type="slidenum">
              <a:rPr lang="en-US">
                <a:solidFill>
                  <a:schemeClr val="tx2"/>
                </a:solidFill>
                <a:latin typeface="Times New Roman" panose="02020603050405020304" pitchFamily="18" charset="0"/>
                <a:cs typeface="Times New Roman" panose="02020603050405020304" pitchFamily="18" charset="0"/>
              </a:rPr>
              <a:pPr>
                <a:spcAft>
                  <a:spcPts val="600"/>
                </a:spcAft>
              </a:pPr>
              <a:t>5</a:t>
            </a:fld>
            <a:endParaRPr lang="en-US">
              <a:solidFill>
                <a:schemeClr val="tx2"/>
              </a:solidFill>
              <a:latin typeface="Times New Roman" panose="02020603050405020304" pitchFamily="18" charset="0"/>
              <a:cs typeface="Times New Roman" panose="02020603050405020304" pitchFamily="18" charset="0"/>
            </a:endParaRPr>
          </a:p>
        </p:txBody>
      </p:sp>
      <p:pic>
        <p:nvPicPr>
          <p:cNvPr id="14" name="Graphic 13" descr="Question Mark">
            <a:extLst>
              <a:ext uri="{FF2B5EF4-FFF2-40B4-BE49-F238E27FC236}">
                <a16:creationId xmlns:a16="http://schemas.microsoft.com/office/drawing/2014/main" xmlns="" id="{BCD7C8DD-23A4-47EB-B65C-DC8325A2ABF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240612" y="3285161"/>
            <a:ext cx="2180690" cy="2180690"/>
          </a:xfrm>
          <a:prstGeom prst="rect">
            <a:avLst/>
          </a:prstGeom>
        </p:spPr>
      </p:pic>
    </p:spTree>
    <p:extLst>
      <p:ext uri="{BB962C8B-B14F-4D97-AF65-F5344CB8AC3E}">
        <p14:creationId xmlns:p14="http://schemas.microsoft.com/office/powerpoint/2010/main" val="21396278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E8BCA1D-ACDF-4D63-9AA0-366C4F8553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566345" y="2633465"/>
            <a:ext cx="3955546" cy="1857766"/>
          </a:xfrm>
        </p:spPr>
        <p:txBody>
          <a:bodyPr anchor="ctr">
            <a:normAutofit/>
          </a:bodyPr>
          <a:lstStyle/>
          <a:p>
            <a:r>
              <a:rPr lang="en-US" dirty="0">
                <a:solidFill>
                  <a:schemeClr val="accent1"/>
                </a:solidFill>
                <a:latin typeface="Times New Roman" panose="02020603050405020304" pitchFamily="18" charset="0"/>
                <a:cs typeface="Times New Roman" panose="02020603050405020304" pitchFamily="18" charset="0"/>
              </a:rPr>
              <a:t>OVERVIEW OF</a:t>
            </a:r>
            <a:br>
              <a:rPr lang="en-US" dirty="0">
                <a:solidFill>
                  <a:schemeClr val="accent1"/>
                </a:solidFill>
                <a:latin typeface="Times New Roman" panose="02020603050405020304" pitchFamily="18" charset="0"/>
                <a:cs typeface="Times New Roman" panose="02020603050405020304" pitchFamily="18" charset="0"/>
              </a:rPr>
            </a:br>
            <a:r>
              <a:rPr lang="en-US" dirty="0">
                <a:solidFill>
                  <a:schemeClr val="accent1"/>
                </a:solidFill>
                <a:latin typeface="Times New Roman" panose="02020603050405020304" pitchFamily="18" charset="0"/>
                <a:cs typeface="Times New Roman" panose="02020603050405020304" pitchFamily="18" charset="0"/>
              </a:rPr>
              <a:t>STUDY</a:t>
            </a:r>
          </a:p>
        </p:txBody>
      </p:sp>
      <p:sp>
        <p:nvSpPr>
          <p:cNvPr id="12" name="Rectangle 11">
            <a:extLst>
              <a:ext uri="{FF2B5EF4-FFF2-40B4-BE49-F238E27FC236}">
                <a16:creationId xmlns:a16="http://schemas.microsoft.com/office/drawing/2014/main" xmlns="" id="{5DB82E3F-D9C4-42E7-AABF-D760C2F56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5F145784-B126-48E6-B33B-0BEA2EBF18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06AD7FED-ECA8-4F84-9067-C1B1E9610F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74DF12F2-5059-41AC-A8BD-D5E115CDC2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746426" y="5956137"/>
            <a:ext cx="673300" cy="365125"/>
          </a:xfrm>
        </p:spPr>
        <p:txBody>
          <a:bodyPr>
            <a:normAutofit/>
          </a:bodyPr>
          <a:lstStyle/>
          <a:p>
            <a:pPr algn="l">
              <a:spcAft>
                <a:spcPts val="600"/>
              </a:spcAft>
            </a:pPr>
            <a:fld id="{4FAB73BC-B049-4115-A692-8D63A059BFB8}" type="slidenum">
              <a:rPr lang="en-US">
                <a:solidFill>
                  <a:schemeClr val="accent1">
                    <a:lumMod val="75000"/>
                    <a:lumOff val="25000"/>
                  </a:schemeClr>
                </a:solidFill>
                <a:latin typeface="Times New Roman" panose="02020603050405020304" pitchFamily="18" charset="0"/>
                <a:cs typeface="Times New Roman" panose="02020603050405020304" pitchFamily="18" charset="0"/>
              </a:rPr>
              <a:pPr algn="l">
                <a:spcAft>
                  <a:spcPts val="600"/>
                </a:spcAft>
              </a:pPr>
              <a:t>6</a:t>
            </a:fld>
            <a:endParaRPr lang="en-US">
              <a:solidFill>
                <a:schemeClr val="accent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xmlns="" id="{30F03B14-D4A9-40E7-A573-252ED5665974}"/>
              </a:ext>
            </a:extLst>
          </p:cNvPr>
          <p:cNvGraphicFramePr>
            <a:graphicFrameLocks noGrp="1"/>
          </p:cNvGraphicFramePr>
          <p:nvPr>
            <p:ph idx="1"/>
            <p:extLst>
              <p:ext uri="{D42A27DB-BD31-4B8C-83A1-F6EECF244321}">
                <p14:modId xmlns:p14="http://schemas.microsoft.com/office/powerpoint/2010/main" val="648087485"/>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close up of a logo&#10;&#10;Description automatically generated">
            <a:extLst>
              <a:ext uri="{FF2B5EF4-FFF2-40B4-BE49-F238E27FC236}">
                <a16:creationId xmlns:a16="http://schemas.microsoft.com/office/drawing/2014/main" xmlns="" id="{AA587B03-D6BB-4881-9099-EBC35565196F}"/>
              </a:ext>
            </a:extLst>
          </p:cNvPr>
          <p:cNvPicPr>
            <a:picLocks noChangeAspect="1"/>
          </p:cNvPicPr>
          <p:nvPr/>
        </p:nvPicPr>
        <p:blipFill>
          <a:blip r:embed="rId8"/>
          <a:stretch>
            <a:fillRect/>
          </a:stretch>
        </p:blipFill>
        <p:spPr>
          <a:xfrm>
            <a:off x="8202397" y="1833238"/>
            <a:ext cx="2960585" cy="1347066"/>
          </a:xfrm>
          <a:prstGeom prst="rect">
            <a:avLst/>
          </a:prstGeom>
        </p:spPr>
      </p:pic>
      <p:sp>
        <p:nvSpPr>
          <p:cNvPr id="9" name="TextBox 8">
            <a:extLst>
              <a:ext uri="{FF2B5EF4-FFF2-40B4-BE49-F238E27FC236}">
                <a16:creationId xmlns:a16="http://schemas.microsoft.com/office/drawing/2014/main" xmlns="" id="{8B91AD97-AEAF-4A37-92D2-FC1BF2459CF5}"/>
              </a:ext>
            </a:extLst>
          </p:cNvPr>
          <p:cNvSpPr txBox="1"/>
          <p:nvPr/>
        </p:nvSpPr>
        <p:spPr>
          <a:xfrm>
            <a:off x="8104623" y="2901074"/>
            <a:ext cx="3360459" cy="338554"/>
          </a:xfrm>
          <a:prstGeom prst="rect">
            <a:avLst/>
          </a:prstGeom>
          <a:noFill/>
        </p:spPr>
        <p:txBody>
          <a:bodyPr wrap="square">
            <a:spAutoFit/>
          </a:bodyPr>
          <a:lstStyle/>
          <a:p>
            <a:r>
              <a:rPr lang="en-US" sz="800" i="1" dirty="0">
                <a:solidFill>
                  <a:schemeClr val="bg1"/>
                </a:solidFill>
                <a:latin typeface="Times New Roman" panose="02020603050405020304" pitchFamily="18" charset="0"/>
                <a:cs typeface="Times New Roman" panose="02020603050405020304" pitchFamily="18" charset="0"/>
              </a:rPr>
              <a:t>Figure </a:t>
            </a:r>
            <a:r>
              <a:rPr lang="en-US" sz="800" dirty="0">
                <a:solidFill>
                  <a:schemeClr val="bg1"/>
                </a:solidFill>
                <a:latin typeface="Times New Roman" panose="02020603050405020304" pitchFamily="18" charset="0"/>
                <a:cs typeface="Times New Roman" panose="02020603050405020304" pitchFamily="18" charset="0"/>
              </a:rPr>
              <a:t> WHO Logo.  Reprinted from WHO. (n.d. b). About WHO. Retrieved from https://www.who.int/about </a:t>
            </a:r>
          </a:p>
        </p:txBody>
      </p:sp>
    </p:spTree>
    <p:extLst>
      <p:ext uri="{BB962C8B-B14F-4D97-AF65-F5344CB8AC3E}">
        <p14:creationId xmlns:p14="http://schemas.microsoft.com/office/powerpoint/2010/main" val="10630558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graphicFrame>
        <p:nvGraphicFramePr>
          <p:cNvPr id="5" name="Content Placeholder 4">
            <a:extLst>
              <a:ext uri="{FF2B5EF4-FFF2-40B4-BE49-F238E27FC236}">
                <a16:creationId xmlns:a16="http://schemas.microsoft.com/office/drawing/2014/main" xmlns="" id="{CC4A228B-11D4-4162-8622-DD8356AB8E2C}"/>
              </a:ext>
            </a:extLst>
          </p:cNvPr>
          <p:cNvGraphicFramePr>
            <a:graphicFrameLocks noGrp="1"/>
          </p:cNvGraphicFramePr>
          <p:nvPr>
            <p:ph idx="1"/>
            <p:extLst>
              <p:ext uri="{D42A27DB-BD31-4B8C-83A1-F6EECF244321}">
                <p14:modId xmlns:p14="http://schemas.microsoft.com/office/powerpoint/2010/main" val="2359339684"/>
              </p:ext>
            </p:extLst>
          </p:nvPr>
        </p:nvGraphicFramePr>
        <p:xfrm>
          <a:off x="829212" y="1808250"/>
          <a:ext cx="10729216" cy="4554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782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DESIGN</a:t>
            </a:r>
          </a:p>
        </p:txBody>
      </p:sp>
      <p:graphicFrame>
        <p:nvGraphicFramePr>
          <p:cNvPr id="6" name="Content Placeholder 5">
            <a:extLst>
              <a:ext uri="{FF2B5EF4-FFF2-40B4-BE49-F238E27FC236}">
                <a16:creationId xmlns:a16="http://schemas.microsoft.com/office/drawing/2014/main" xmlns="" id="{B6934A5C-97B7-4136-9BD9-6B00F4C8AB42}"/>
              </a:ext>
            </a:extLst>
          </p:cNvPr>
          <p:cNvGraphicFramePr>
            <a:graphicFrameLocks noGrp="1"/>
          </p:cNvGraphicFramePr>
          <p:nvPr>
            <p:ph idx="1"/>
            <p:extLst>
              <p:ext uri="{D42A27DB-BD31-4B8C-83A1-F6EECF244321}">
                <p14:modId xmlns:p14="http://schemas.microsoft.com/office/powerpoint/2010/main" val="3978613323"/>
              </p:ext>
            </p:extLst>
          </p:nvPr>
        </p:nvGraphicFramePr>
        <p:xfrm>
          <a:off x="513161" y="1909682"/>
          <a:ext cx="10703531" cy="4758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516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7660A3D-94D7-4E5D-AE77-F2DEE49DF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xmlns="" id="{A44EB985-DC5C-4DAC-9D62-8DC7D0F25A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3FCB64ED-B050-4F57-8188-F233260082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2BF5D0F4-EA4E-47A5-87BE-9ABB1AF66D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328C565D-A991-4381-AC37-76A58A4A12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xmlns="" id="{C7AA323E-8162-4713-8EE5-705AE8AD9979}"/>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dirty="0">
                <a:solidFill>
                  <a:schemeClr val="accent1"/>
                </a:solidFill>
                <a:latin typeface="Times New Roman" panose="02020603050405020304" pitchFamily="18" charset="0"/>
                <a:cs typeface="Times New Roman" panose="02020603050405020304" pitchFamily="18" charset="0"/>
              </a:rPr>
              <a:t>FINDINGS</a:t>
            </a:r>
          </a:p>
        </p:txBody>
      </p:sp>
      <p:sp>
        <p:nvSpPr>
          <p:cNvPr id="19" name="Rectangle 18">
            <a:extLst>
              <a:ext uri="{FF2B5EF4-FFF2-40B4-BE49-F238E27FC236}">
                <a16:creationId xmlns:a16="http://schemas.microsoft.com/office/drawing/2014/main" xmlns="" id="{B7180431-F4DE-415D-BCBB-9316423C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EEABD997-5EF9-4E9B-AFBB-F6DFAAF3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xmlns="" id="{E9AB5EE6-A047-4B18-B998-D46DF3CC36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xmlns="" id="{F015F7E2-EF87-4572-9585-C7F72244BA47}"/>
              </a:ext>
            </a:extLst>
          </p:cNvPr>
          <p:cNvSpPr>
            <a:spLocks noGrp="1"/>
          </p:cNvSpPr>
          <p:nvPr>
            <p:ph type="sldNum" sz="quarter" idx="12"/>
          </p:nvPr>
        </p:nvSpPr>
        <p:spPr>
          <a:xfrm>
            <a:off x="10558300" y="5953974"/>
            <a:ext cx="1016440" cy="365125"/>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4FAB73BC-B049-4115-A692-8D63A059BFB8}" type="slidenum">
              <a:rPr kumimoji="0" lang="en-US" sz="900" b="0" i="0" u="none" strike="noStrike" kern="1200" cap="none" spc="0" normalizeH="0" baseline="0" noProof="0">
                <a:ln>
                  <a:noFill/>
                </a:ln>
                <a:solidFill>
                  <a:srgbClr val="FFFFFF">
                    <a:alpha val="60000"/>
                  </a:srgbClr>
                </a:solidFill>
                <a:effectLst/>
                <a:uLnTx/>
                <a:uFillTx/>
                <a:latin typeface="Times New Roman" panose="02020603050405020304" pitchFamily="18" charset="0"/>
                <a:ea typeface="+mn-ea"/>
                <a:cs typeface="Times New Roman" panose="02020603050405020304" pitchFamily="18" charset="0"/>
              </a:rPr>
              <a:pPr marL="0" marR="0" lvl="0" indent="0" algn="r" defTabSz="457200" rtl="0" eaLnBrk="1" fontAlgn="auto" latinLnBrk="0" hangingPunct="1">
                <a:lnSpc>
                  <a:spcPct val="100000"/>
                </a:lnSpc>
                <a:spcBef>
                  <a:spcPts val="0"/>
                </a:spcBef>
                <a:spcAft>
                  <a:spcPts val="600"/>
                </a:spcAft>
                <a:buClrTx/>
                <a:buSzTx/>
                <a:buFontTx/>
                <a:buNone/>
                <a:tabLst/>
                <a:defRPr/>
              </a:pPr>
              <a:t>9</a:t>
            </a:fld>
            <a:endParaRPr kumimoji="0" lang="en-US" sz="900" b="0" i="0" u="none" strike="noStrike" kern="1200" cap="none" spc="0" normalizeH="0" baseline="0" noProof="0" dirty="0">
              <a:ln>
                <a:noFill/>
              </a:ln>
              <a:solidFill>
                <a:srgbClr val="FFFFFF">
                  <a:alpha val="60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46818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1294</Words>
  <Application>Microsoft Office PowerPoint</Application>
  <PresentationFormat>Widescreen</PresentationFormat>
  <Paragraphs>207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Gill Sans MT</vt:lpstr>
      <vt:lpstr>Times New Roman</vt:lpstr>
      <vt:lpstr>Wingdings 2</vt:lpstr>
      <vt:lpstr>Dividend</vt:lpstr>
      <vt:lpstr>Global Tobacco Prevalence Reduction Initiative efficacy</vt:lpstr>
      <vt:lpstr>Presentation Outline</vt:lpstr>
      <vt:lpstr>introduction</vt:lpstr>
      <vt:lpstr>objective</vt:lpstr>
      <vt:lpstr>RESEARCH HYPOTHESES</vt:lpstr>
      <vt:lpstr>OVERVIEW OF STUDY</vt:lpstr>
      <vt:lpstr>LITERATURE REVIEW</vt:lpstr>
      <vt:lpstr>RESEARCH DESIGN</vt:lpstr>
      <vt:lpstr>FINDINGS</vt:lpstr>
      <vt:lpstr>FINDINGS</vt:lpstr>
      <vt:lpstr>FINDINGS</vt:lpstr>
      <vt:lpstr>FINDINGS</vt:lpstr>
      <vt:lpstr>CONCLUSION &amp; RECOMMENDATIONS</vt:lpstr>
      <vt:lpstr>CONCLUSION</vt:lpstr>
      <vt:lpstr>RECOMMENDATIONS</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Tobacco Prevalence Reduction Initiative efficacy</dc:title>
  <dc:creator>Daniel Luka</dc:creator>
  <cp:lastModifiedBy>Luka, Daniel</cp:lastModifiedBy>
  <cp:revision>18</cp:revision>
  <dcterms:created xsi:type="dcterms:W3CDTF">2020-08-09T16:53:54Z</dcterms:created>
  <dcterms:modified xsi:type="dcterms:W3CDTF">2020-08-10T01:55:10Z</dcterms:modified>
</cp:coreProperties>
</file>