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0292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1" autoAdjust="0"/>
    <p:restoredTop sz="94660"/>
  </p:normalViewPr>
  <p:slideViewPr>
    <p:cSldViewPr snapToGrid="0">
      <p:cViewPr varScale="1">
        <p:scale>
          <a:sx n="381" d="100"/>
          <a:sy n="381" d="100"/>
        </p:scale>
        <p:origin x="84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523771"/>
            <a:ext cx="3771900" cy="1114212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80951"/>
            <a:ext cx="3771900" cy="772689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8" indent="0" algn="ctr">
              <a:buNone/>
              <a:defRPr sz="825"/>
            </a:lvl2pPr>
            <a:lvl3pPr marL="377198" indent="0" algn="ctr">
              <a:buNone/>
              <a:defRPr sz="743"/>
            </a:lvl3pPr>
            <a:lvl4pPr marL="565796" indent="0" algn="ctr">
              <a:buNone/>
              <a:defRPr sz="659"/>
            </a:lvl4pPr>
            <a:lvl5pPr marL="754396" indent="0" algn="ctr">
              <a:buNone/>
              <a:defRPr sz="659"/>
            </a:lvl5pPr>
            <a:lvl6pPr marL="942994" indent="0" algn="ctr">
              <a:buNone/>
              <a:defRPr sz="659"/>
            </a:lvl6pPr>
            <a:lvl7pPr marL="1131592" indent="0" algn="ctr">
              <a:buNone/>
              <a:defRPr sz="659"/>
            </a:lvl7pPr>
            <a:lvl8pPr marL="1320192" indent="0" algn="ctr">
              <a:buNone/>
              <a:defRPr sz="659"/>
            </a:lvl8pPr>
            <a:lvl9pPr marL="1508790" indent="0" algn="ctr">
              <a:buNone/>
              <a:defRPr sz="6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3" y="170393"/>
            <a:ext cx="1084421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9" y="170393"/>
            <a:ext cx="3190399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40" y="797878"/>
            <a:ext cx="4337685" cy="1331277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40" y="2141751"/>
            <a:ext cx="4337685" cy="700087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1pPr>
            <a:lvl2pPr marL="188598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2pPr>
            <a:lvl3pPr marL="377198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579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4pPr>
            <a:lvl5pPr marL="75439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5pPr>
            <a:lvl6pPr marL="942994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6pPr>
            <a:lvl7pPr marL="113159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7pPr>
            <a:lvl8pPr marL="132019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8pPr>
            <a:lvl9pPr marL="1508790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5" y="170392"/>
            <a:ext cx="433768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4" y="784544"/>
            <a:ext cx="2127587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8" indent="0">
              <a:buNone/>
              <a:defRPr sz="825" b="1"/>
            </a:lvl2pPr>
            <a:lvl3pPr marL="377198" indent="0">
              <a:buNone/>
              <a:defRPr sz="743" b="1"/>
            </a:lvl3pPr>
            <a:lvl4pPr marL="565796" indent="0">
              <a:buNone/>
              <a:defRPr sz="659" b="1"/>
            </a:lvl4pPr>
            <a:lvl5pPr marL="754396" indent="0">
              <a:buNone/>
              <a:defRPr sz="659" b="1"/>
            </a:lvl5pPr>
            <a:lvl6pPr marL="942994" indent="0">
              <a:buNone/>
              <a:defRPr sz="659" b="1"/>
            </a:lvl6pPr>
            <a:lvl7pPr marL="1131592" indent="0">
              <a:buNone/>
              <a:defRPr sz="659" b="1"/>
            </a:lvl7pPr>
            <a:lvl8pPr marL="1320192" indent="0">
              <a:buNone/>
              <a:defRPr sz="659" b="1"/>
            </a:lvl8pPr>
            <a:lvl9pPr marL="1508790" indent="0">
              <a:buNone/>
              <a:defRPr sz="6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4" y="1169035"/>
            <a:ext cx="21275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5" y="784544"/>
            <a:ext cx="2138065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8" indent="0">
              <a:buNone/>
              <a:defRPr sz="825" b="1"/>
            </a:lvl2pPr>
            <a:lvl3pPr marL="377198" indent="0">
              <a:buNone/>
              <a:defRPr sz="743" b="1"/>
            </a:lvl3pPr>
            <a:lvl4pPr marL="565796" indent="0">
              <a:buNone/>
              <a:defRPr sz="659" b="1"/>
            </a:lvl4pPr>
            <a:lvl5pPr marL="754396" indent="0">
              <a:buNone/>
              <a:defRPr sz="659" b="1"/>
            </a:lvl5pPr>
            <a:lvl6pPr marL="942994" indent="0">
              <a:buNone/>
              <a:defRPr sz="659" b="1"/>
            </a:lvl6pPr>
            <a:lvl7pPr marL="1131592" indent="0">
              <a:buNone/>
              <a:defRPr sz="659" b="1"/>
            </a:lvl7pPr>
            <a:lvl8pPr marL="1320192" indent="0">
              <a:buNone/>
              <a:defRPr sz="659" b="1"/>
            </a:lvl8pPr>
            <a:lvl9pPr marL="1508790" indent="0">
              <a:buNone/>
              <a:defRPr sz="6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5" y="1169035"/>
            <a:ext cx="2138065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6" y="460800"/>
            <a:ext cx="2546033" cy="2274357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2"/>
            <a:ext cx="1622048" cy="1778741"/>
          </a:xfrm>
        </p:spPr>
        <p:txBody>
          <a:bodyPr/>
          <a:lstStyle>
            <a:lvl1pPr marL="0" indent="0">
              <a:buNone/>
              <a:defRPr sz="659"/>
            </a:lvl1pPr>
            <a:lvl2pPr marL="188598" indent="0">
              <a:buNone/>
              <a:defRPr sz="578"/>
            </a:lvl2pPr>
            <a:lvl3pPr marL="377198" indent="0">
              <a:buNone/>
              <a:defRPr sz="496"/>
            </a:lvl3pPr>
            <a:lvl4pPr marL="565796" indent="0">
              <a:buNone/>
              <a:defRPr sz="413"/>
            </a:lvl4pPr>
            <a:lvl5pPr marL="754396" indent="0">
              <a:buNone/>
              <a:defRPr sz="413"/>
            </a:lvl5pPr>
            <a:lvl6pPr marL="942994" indent="0">
              <a:buNone/>
              <a:defRPr sz="413"/>
            </a:lvl6pPr>
            <a:lvl7pPr marL="1131592" indent="0">
              <a:buNone/>
              <a:defRPr sz="413"/>
            </a:lvl7pPr>
            <a:lvl8pPr marL="1320192" indent="0">
              <a:buNone/>
              <a:defRPr sz="413"/>
            </a:lvl8pPr>
            <a:lvl9pPr marL="1508790" indent="0">
              <a:buNone/>
              <a:defRPr sz="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6" y="460800"/>
            <a:ext cx="2546033" cy="2274357"/>
          </a:xfrm>
        </p:spPr>
        <p:txBody>
          <a:bodyPr anchor="t"/>
          <a:lstStyle>
            <a:lvl1pPr marL="0" indent="0">
              <a:buNone/>
              <a:defRPr sz="1320"/>
            </a:lvl1pPr>
            <a:lvl2pPr marL="188598" indent="0">
              <a:buNone/>
              <a:defRPr sz="1155"/>
            </a:lvl2pPr>
            <a:lvl3pPr marL="377198" indent="0">
              <a:buNone/>
              <a:defRPr sz="990"/>
            </a:lvl3pPr>
            <a:lvl4pPr marL="565796" indent="0">
              <a:buNone/>
              <a:defRPr sz="825"/>
            </a:lvl4pPr>
            <a:lvl5pPr marL="754396" indent="0">
              <a:buNone/>
              <a:defRPr sz="825"/>
            </a:lvl5pPr>
            <a:lvl6pPr marL="942994" indent="0">
              <a:buNone/>
              <a:defRPr sz="825"/>
            </a:lvl6pPr>
            <a:lvl7pPr marL="1131592" indent="0">
              <a:buNone/>
              <a:defRPr sz="825"/>
            </a:lvl7pPr>
            <a:lvl8pPr marL="1320192" indent="0">
              <a:buNone/>
              <a:defRPr sz="825"/>
            </a:lvl8pPr>
            <a:lvl9pPr marL="1508790" indent="0">
              <a:buNone/>
              <a:defRPr sz="8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2"/>
            <a:ext cx="1622048" cy="1778741"/>
          </a:xfrm>
        </p:spPr>
        <p:txBody>
          <a:bodyPr/>
          <a:lstStyle>
            <a:lvl1pPr marL="0" indent="0">
              <a:buNone/>
              <a:defRPr sz="659"/>
            </a:lvl1pPr>
            <a:lvl2pPr marL="188598" indent="0">
              <a:buNone/>
              <a:defRPr sz="578"/>
            </a:lvl2pPr>
            <a:lvl3pPr marL="377198" indent="0">
              <a:buNone/>
              <a:defRPr sz="496"/>
            </a:lvl3pPr>
            <a:lvl4pPr marL="565796" indent="0">
              <a:buNone/>
              <a:defRPr sz="413"/>
            </a:lvl4pPr>
            <a:lvl5pPr marL="754396" indent="0">
              <a:buNone/>
              <a:defRPr sz="413"/>
            </a:lvl5pPr>
            <a:lvl6pPr marL="942994" indent="0">
              <a:buNone/>
              <a:defRPr sz="413"/>
            </a:lvl6pPr>
            <a:lvl7pPr marL="1131592" indent="0">
              <a:buNone/>
              <a:defRPr sz="413"/>
            </a:lvl7pPr>
            <a:lvl8pPr marL="1320192" indent="0">
              <a:buNone/>
              <a:defRPr sz="413"/>
            </a:lvl8pPr>
            <a:lvl9pPr marL="1508790" indent="0">
              <a:buNone/>
              <a:defRPr sz="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60" y="170392"/>
            <a:ext cx="433768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60" y="851959"/>
            <a:ext cx="433768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966297"/>
            <a:ext cx="1131570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5" y="2966297"/>
            <a:ext cx="1697355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966297"/>
            <a:ext cx="1131570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7198" rtl="0" eaLnBrk="1" latinLnBrk="0" hangingPunct="1">
        <a:lnSpc>
          <a:spcPct val="90000"/>
        </a:lnSpc>
        <a:spcBef>
          <a:spcPct val="0"/>
        </a:spcBef>
        <a:buNone/>
        <a:defRPr sz="1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300" indent="-94300" algn="l" defTabSz="377198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8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98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96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95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94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93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91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90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8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8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96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96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94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92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92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90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197911" y="390814"/>
            <a:ext cx="16284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458829" y="390814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297" y="39081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1,2,4,</a:t>
            </a:r>
          </a:p>
        </p:txBody>
      </p:sp>
      <p:sp>
        <p:nvSpPr>
          <p:cNvPr id="18" name="Arrow: Right 17"/>
          <p:cNvSpPr/>
          <p:nvPr/>
        </p:nvSpPr>
        <p:spPr>
          <a:xfrm>
            <a:off x="1898601" y="695823"/>
            <a:ext cx="1506779" cy="304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8151" y="6633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5,7,8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622" y="93588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12,13,15</a:t>
            </a:r>
          </a:p>
        </p:txBody>
      </p:sp>
      <p:sp>
        <p:nvSpPr>
          <p:cNvPr id="24" name="Left Brace 23"/>
          <p:cNvSpPr/>
          <p:nvPr/>
        </p:nvSpPr>
        <p:spPr>
          <a:xfrm>
            <a:off x="3547114" y="390814"/>
            <a:ext cx="16284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4684524" y="390814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502" y="3908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[1,4]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500" y="6633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[5,8]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7932" y="9358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[12,15]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77679" y="1016235"/>
            <a:ext cx="17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Abstraction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4304" y="1356036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9545" y="1356036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0750" y="78381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04574" y="78381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</p:spTree>
    <p:extLst>
      <p:ext uri="{BB962C8B-B14F-4D97-AF65-F5344CB8AC3E}">
        <p14:creationId xmlns:p14="http://schemas.microsoft.com/office/powerpoint/2010/main" val="406418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/>
          <p:cNvSpPr/>
          <p:nvPr/>
        </p:nvSpPr>
        <p:spPr>
          <a:xfrm rot="5400000">
            <a:off x="2243493" y="1531813"/>
            <a:ext cx="440112" cy="304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512" y="1519640"/>
            <a:ext cx="219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 Abstraction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433952" y="360690"/>
            <a:ext cx="162840" cy="7959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1315965" y="360690"/>
            <a:ext cx="155448" cy="7959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3426" y="57398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1,2,3,4,5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2271" y="106280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7715" y="9561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P</a:t>
            </a:r>
            <a:r>
              <a:rPr lang="en-US" sz="1100" dirty="0"/>
              <a:t>urchase</a:t>
            </a:r>
          </a:p>
        </p:txBody>
      </p:sp>
      <p:sp>
        <p:nvSpPr>
          <p:cNvPr id="47" name="Block Arc 46"/>
          <p:cNvSpPr/>
          <p:nvPr/>
        </p:nvSpPr>
        <p:spPr>
          <a:xfrm>
            <a:off x="1573031" y="640453"/>
            <a:ext cx="227773" cy="398539"/>
          </a:xfrm>
          <a:prstGeom prst="blockArc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>
            <a:off x="1953901" y="360042"/>
            <a:ext cx="162840" cy="7959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>
            <a:off x="2835912" y="360042"/>
            <a:ext cx="155448" cy="7959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124407" y="5733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1,4,5</a:t>
            </a:r>
          </a:p>
        </p:txBody>
      </p:sp>
      <p:sp>
        <p:nvSpPr>
          <p:cNvPr id="65" name="Block Arc 64"/>
          <p:cNvSpPr/>
          <p:nvPr/>
        </p:nvSpPr>
        <p:spPr>
          <a:xfrm>
            <a:off x="3095688" y="621083"/>
            <a:ext cx="227773" cy="398539"/>
          </a:xfrm>
          <a:prstGeom prst="blockArc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Left Brace 65"/>
          <p:cNvSpPr/>
          <p:nvPr/>
        </p:nvSpPr>
        <p:spPr>
          <a:xfrm>
            <a:off x="3516689" y="356632"/>
            <a:ext cx="162840" cy="7959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ight Brace 66"/>
          <p:cNvSpPr/>
          <p:nvPr/>
        </p:nvSpPr>
        <p:spPr>
          <a:xfrm>
            <a:off x="4398702" y="356632"/>
            <a:ext cx="155448" cy="7959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802511" y="5281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02419" y="95616"/>
            <a:ext cx="122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R</a:t>
            </a:r>
            <a:r>
              <a:rPr lang="en-US" sz="1100" dirty="0"/>
              <a:t>eview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0803" y="2034567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P</a:t>
            </a:r>
            <a:r>
              <a:rPr lang="en-US" sz="1100" dirty="0"/>
              <a:t>urchase</a:t>
            </a:r>
          </a:p>
        </p:txBody>
      </p:sp>
      <p:sp>
        <p:nvSpPr>
          <p:cNvPr id="76" name="Left Brace 75"/>
          <p:cNvSpPr/>
          <p:nvPr/>
        </p:nvSpPr>
        <p:spPr>
          <a:xfrm>
            <a:off x="1939777" y="2295584"/>
            <a:ext cx="162840" cy="7959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ight Brace 76"/>
          <p:cNvSpPr/>
          <p:nvPr/>
        </p:nvSpPr>
        <p:spPr>
          <a:xfrm>
            <a:off x="2821788" y="2295584"/>
            <a:ext cx="155448" cy="7959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223996" y="25088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</a:t>
            </a:r>
          </a:p>
        </p:txBody>
      </p:sp>
    </p:spTree>
    <p:extLst>
      <p:ext uri="{BB962C8B-B14F-4D97-AF65-F5344CB8AC3E}">
        <p14:creationId xmlns:p14="http://schemas.microsoft.com/office/powerpoint/2010/main" val="6640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41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Mytkowicz</dc:creator>
  <cp:lastModifiedBy>Todd Mytkowicz</cp:lastModifiedBy>
  <cp:revision>14</cp:revision>
  <dcterms:created xsi:type="dcterms:W3CDTF">2016-07-20T15:09:06Z</dcterms:created>
  <dcterms:modified xsi:type="dcterms:W3CDTF">2016-07-20T16:05:49Z</dcterms:modified>
</cp:coreProperties>
</file>