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029200" cy="3200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15" d="100"/>
          <a:sy n="315" d="100"/>
        </p:scale>
        <p:origin x="10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1"/>
            <a:ext cx="3771900" cy="1114212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8" indent="0" algn="ctr">
              <a:buNone/>
              <a:defRPr sz="825"/>
            </a:lvl2pPr>
            <a:lvl3pPr marL="377198" indent="0" algn="ctr">
              <a:buNone/>
              <a:defRPr sz="743"/>
            </a:lvl3pPr>
            <a:lvl4pPr marL="565796" indent="0" algn="ctr">
              <a:buNone/>
              <a:defRPr sz="659"/>
            </a:lvl4pPr>
            <a:lvl5pPr marL="754396" indent="0" algn="ctr">
              <a:buNone/>
              <a:defRPr sz="659"/>
            </a:lvl5pPr>
            <a:lvl6pPr marL="942994" indent="0" algn="ctr">
              <a:buNone/>
              <a:defRPr sz="659"/>
            </a:lvl6pPr>
            <a:lvl7pPr marL="1131592" indent="0" algn="ctr">
              <a:buNone/>
              <a:defRPr sz="659"/>
            </a:lvl7pPr>
            <a:lvl8pPr marL="1320192" indent="0" algn="ctr">
              <a:buNone/>
              <a:defRPr sz="659"/>
            </a:lvl8pPr>
            <a:lvl9pPr marL="1508790" indent="0" algn="ctr">
              <a:buNone/>
              <a:defRPr sz="6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3" y="170393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9" y="170393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40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40" y="2141751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8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7543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94299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1315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3201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508790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4" y="784544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4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5" y="784544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5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6" y="460800"/>
            <a:ext cx="2546033" cy="2274357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6" y="460800"/>
            <a:ext cx="2546033" cy="2274357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8" indent="0">
              <a:buNone/>
              <a:defRPr sz="1155"/>
            </a:lvl2pPr>
            <a:lvl3pPr marL="377198" indent="0">
              <a:buNone/>
              <a:defRPr sz="990"/>
            </a:lvl3pPr>
            <a:lvl4pPr marL="565796" indent="0">
              <a:buNone/>
              <a:defRPr sz="825"/>
            </a:lvl4pPr>
            <a:lvl5pPr marL="754396" indent="0">
              <a:buNone/>
              <a:defRPr sz="825"/>
            </a:lvl5pPr>
            <a:lvl6pPr marL="942994" indent="0">
              <a:buNone/>
              <a:defRPr sz="825"/>
            </a:lvl6pPr>
            <a:lvl7pPr marL="1131592" indent="0">
              <a:buNone/>
              <a:defRPr sz="825"/>
            </a:lvl7pPr>
            <a:lvl8pPr marL="1320192" indent="0">
              <a:buNone/>
              <a:defRPr sz="825"/>
            </a:lvl8pPr>
            <a:lvl9pPr marL="150879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60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60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98C-4393-4719-B34A-A9652C57ED46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5" y="2966297"/>
            <a:ext cx="1697355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8" rtl="0" eaLnBrk="1" latinLnBrk="0" hangingPunct="1">
        <a:lnSpc>
          <a:spcPct val="90000"/>
        </a:lnSpc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300" indent="-94300" algn="l" defTabSz="377198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96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95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94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93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91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90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94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9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97911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458829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739" y="39457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1,12,15,</a:t>
            </a:r>
            <a:endParaRPr lang="en-US" dirty="0"/>
          </a:p>
        </p:txBody>
      </p:sp>
      <p:sp>
        <p:nvSpPr>
          <p:cNvPr id="18" name="Arrow: Right 17"/>
          <p:cNvSpPr/>
          <p:nvPr/>
        </p:nvSpPr>
        <p:spPr>
          <a:xfrm>
            <a:off x="1898601" y="695823"/>
            <a:ext cx="1506779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623" y="666295"/>
            <a:ext cx="105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75,79,81,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8514" y="935882"/>
            <a:ext cx="1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121,127,135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>
            <a:off x="3547114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684524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62003" y="4033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1,15]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06780" y="66629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[75,81]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93323" y="93588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121,135</a:t>
            </a:r>
            <a:r>
              <a:rPr lang="en-US" dirty="0"/>
              <a:t>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7679" y="101623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304" y="1356036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9545" y="1356036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7563" y="78381"/>
            <a:ext cx="157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Timestamps of </a:t>
            </a:r>
            <a:r>
              <a:rPr lang="en-US" sz="1100" b="1" dirty="0" smtClean="0"/>
              <a:t>S</a:t>
            </a:r>
            <a:r>
              <a:rPr lang="en-US" sz="1100" dirty="0" smtClean="0"/>
              <a:t>earches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7314" y="78381"/>
            <a:ext cx="1603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Timestamps of </a:t>
            </a:r>
            <a:r>
              <a:rPr lang="en-US" sz="1100" b="1" dirty="0"/>
              <a:t>S</a:t>
            </a:r>
            <a:r>
              <a:rPr lang="en-US" sz="1100" dirty="0"/>
              <a:t>earches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1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/>
          <p:cNvSpPr/>
          <p:nvPr/>
        </p:nvSpPr>
        <p:spPr>
          <a:xfrm rot="5400000">
            <a:off x="2243493" y="970605"/>
            <a:ext cx="440112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12" y="958432"/>
            <a:ext cx="219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Abstraction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433952" y="360690"/>
            <a:ext cx="162840" cy="4690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1315965" y="360690"/>
            <a:ext cx="155448" cy="4690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3426" y="40465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1,2,3,4,5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271" y="106280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7715" y="9561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53901" y="360042"/>
            <a:ext cx="162840" cy="4696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835912" y="360042"/>
            <a:ext cx="155448" cy="4696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24407" y="40401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1,4,5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516689" y="356632"/>
            <a:ext cx="162840" cy="4731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>
            <a:off x="4398702" y="356632"/>
            <a:ext cx="155448" cy="47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00909" y="4026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2419" y="95616"/>
            <a:ext cx="122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R</a:t>
            </a:r>
            <a:r>
              <a:rPr lang="en-US" sz="1100" dirty="0"/>
              <a:t>eview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0803" y="1437074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76" name="Left Brace 75"/>
          <p:cNvSpPr/>
          <p:nvPr/>
        </p:nvSpPr>
        <p:spPr>
          <a:xfrm>
            <a:off x="1939777" y="1698091"/>
            <a:ext cx="162840" cy="4331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>
            <a:off x="2821788" y="1698091"/>
            <a:ext cx="155448" cy="4331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195805" y="1731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9" y="438246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06" y="438246"/>
                <a:ext cx="209993" cy="276999"/>
              </a:xfrm>
              <a:prstGeom prst="rect">
                <a:avLst/>
              </a:prstGeom>
              <a:blipFill>
                <a:blip r:embed="rId3"/>
                <a:stretch>
                  <a:fillRect l="-23529" r="-2058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44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Mytkowicz</dc:creator>
  <cp:lastModifiedBy>Daniel Lupei</cp:lastModifiedBy>
  <cp:revision>18</cp:revision>
  <cp:lastPrinted>2016-07-22T14:59:52Z</cp:lastPrinted>
  <dcterms:created xsi:type="dcterms:W3CDTF">2016-07-20T15:09:06Z</dcterms:created>
  <dcterms:modified xsi:type="dcterms:W3CDTF">2016-07-22T19:07:40Z</dcterms:modified>
</cp:coreProperties>
</file>