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50292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71" autoAdjust="0"/>
    <p:restoredTop sz="94660"/>
  </p:normalViewPr>
  <p:slideViewPr>
    <p:cSldViewPr snapToGrid="0">
      <p:cViewPr varScale="1">
        <p:scale>
          <a:sx n="381" d="100"/>
          <a:sy n="381" d="100"/>
        </p:scale>
        <p:origin x="84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523771"/>
            <a:ext cx="3771900" cy="1114212"/>
          </a:xfrm>
        </p:spPr>
        <p:txBody>
          <a:bodyPr anchor="b"/>
          <a:lstStyle>
            <a:lvl1pPr algn="ctr">
              <a:defRPr sz="24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1680951"/>
            <a:ext cx="3771900" cy="772689"/>
          </a:xfrm>
        </p:spPr>
        <p:txBody>
          <a:bodyPr/>
          <a:lstStyle>
            <a:lvl1pPr marL="0" indent="0" algn="ctr">
              <a:buNone/>
              <a:defRPr sz="990"/>
            </a:lvl1pPr>
            <a:lvl2pPr marL="188598" indent="0" algn="ctr">
              <a:buNone/>
              <a:defRPr sz="825"/>
            </a:lvl2pPr>
            <a:lvl3pPr marL="377198" indent="0" algn="ctr">
              <a:buNone/>
              <a:defRPr sz="743"/>
            </a:lvl3pPr>
            <a:lvl4pPr marL="565796" indent="0" algn="ctr">
              <a:buNone/>
              <a:defRPr sz="659"/>
            </a:lvl4pPr>
            <a:lvl5pPr marL="754396" indent="0" algn="ctr">
              <a:buNone/>
              <a:defRPr sz="659"/>
            </a:lvl5pPr>
            <a:lvl6pPr marL="942994" indent="0" algn="ctr">
              <a:buNone/>
              <a:defRPr sz="659"/>
            </a:lvl6pPr>
            <a:lvl7pPr marL="1131592" indent="0" algn="ctr">
              <a:buNone/>
              <a:defRPr sz="659"/>
            </a:lvl7pPr>
            <a:lvl8pPr marL="1320192" indent="0" algn="ctr">
              <a:buNone/>
              <a:defRPr sz="659"/>
            </a:lvl8pPr>
            <a:lvl9pPr marL="1508790" indent="0" algn="ctr">
              <a:buNone/>
              <a:defRPr sz="65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2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5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99023" y="170393"/>
            <a:ext cx="1084421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759" y="170393"/>
            <a:ext cx="3190399" cy="27121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9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6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40" y="797878"/>
            <a:ext cx="4337685" cy="1331277"/>
          </a:xfrm>
        </p:spPr>
        <p:txBody>
          <a:bodyPr anchor="b"/>
          <a:lstStyle>
            <a:lvl1pPr>
              <a:defRPr sz="24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140" y="2141751"/>
            <a:ext cx="4337685" cy="700087"/>
          </a:xfrm>
        </p:spPr>
        <p:txBody>
          <a:bodyPr/>
          <a:lstStyle>
            <a:lvl1pPr marL="0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1pPr>
            <a:lvl2pPr marL="188598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2pPr>
            <a:lvl3pPr marL="377198" indent="0">
              <a:buNone/>
              <a:defRPr sz="743">
                <a:solidFill>
                  <a:schemeClr val="tx1">
                    <a:tint val="75000"/>
                  </a:schemeClr>
                </a:solidFill>
              </a:defRPr>
            </a:lvl3pPr>
            <a:lvl4pPr marL="565796" indent="0">
              <a:buNone/>
              <a:defRPr sz="659">
                <a:solidFill>
                  <a:schemeClr val="tx1">
                    <a:tint val="75000"/>
                  </a:schemeClr>
                </a:solidFill>
              </a:defRPr>
            </a:lvl4pPr>
            <a:lvl5pPr marL="754396" indent="0">
              <a:buNone/>
              <a:defRPr sz="659">
                <a:solidFill>
                  <a:schemeClr val="tx1">
                    <a:tint val="75000"/>
                  </a:schemeClr>
                </a:solidFill>
              </a:defRPr>
            </a:lvl5pPr>
            <a:lvl6pPr marL="942994" indent="0">
              <a:buNone/>
              <a:defRPr sz="659">
                <a:solidFill>
                  <a:schemeClr val="tx1">
                    <a:tint val="75000"/>
                  </a:schemeClr>
                </a:solidFill>
              </a:defRPr>
            </a:lvl6pPr>
            <a:lvl7pPr marL="1131592" indent="0">
              <a:buNone/>
              <a:defRPr sz="659">
                <a:solidFill>
                  <a:schemeClr val="tx1">
                    <a:tint val="75000"/>
                  </a:schemeClr>
                </a:solidFill>
              </a:defRPr>
            </a:lvl7pPr>
            <a:lvl8pPr marL="1320192" indent="0">
              <a:buNone/>
              <a:defRPr sz="659">
                <a:solidFill>
                  <a:schemeClr val="tx1">
                    <a:tint val="75000"/>
                  </a:schemeClr>
                </a:solidFill>
              </a:defRPr>
            </a:lvl8pPr>
            <a:lvl9pPr marL="1508790" indent="0">
              <a:buNone/>
              <a:defRPr sz="6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1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758" y="851959"/>
            <a:ext cx="2137410" cy="2030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46033" y="851959"/>
            <a:ext cx="2137410" cy="2030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3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5" y="170392"/>
            <a:ext cx="4337685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14" y="784544"/>
            <a:ext cx="2127587" cy="384492"/>
          </a:xfrm>
        </p:spPr>
        <p:txBody>
          <a:bodyPr anchor="b"/>
          <a:lstStyle>
            <a:lvl1pPr marL="0" indent="0">
              <a:buNone/>
              <a:defRPr sz="990" b="1"/>
            </a:lvl1pPr>
            <a:lvl2pPr marL="188598" indent="0">
              <a:buNone/>
              <a:defRPr sz="825" b="1"/>
            </a:lvl2pPr>
            <a:lvl3pPr marL="377198" indent="0">
              <a:buNone/>
              <a:defRPr sz="743" b="1"/>
            </a:lvl3pPr>
            <a:lvl4pPr marL="565796" indent="0">
              <a:buNone/>
              <a:defRPr sz="659" b="1"/>
            </a:lvl4pPr>
            <a:lvl5pPr marL="754396" indent="0">
              <a:buNone/>
              <a:defRPr sz="659" b="1"/>
            </a:lvl5pPr>
            <a:lvl6pPr marL="942994" indent="0">
              <a:buNone/>
              <a:defRPr sz="659" b="1"/>
            </a:lvl6pPr>
            <a:lvl7pPr marL="1131592" indent="0">
              <a:buNone/>
              <a:defRPr sz="659" b="1"/>
            </a:lvl7pPr>
            <a:lvl8pPr marL="1320192" indent="0">
              <a:buNone/>
              <a:defRPr sz="659" b="1"/>
            </a:lvl8pPr>
            <a:lvl9pPr marL="1508790" indent="0">
              <a:buNone/>
              <a:defRPr sz="65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414" y="1169035"/>
            <a:ext cx="2127587" cy="1719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46035" y="784544"/>
            <a:ext cx="2138065" cy="384492"/>
          </a:xfrm>
        </p:spPr>
        <p:txBody>
          <a:bodyPr anchor="b"/>
          <a:lstStyle>
            <a:lvl1pPr marL="0" indent="0">
              <a:buNone/>
              <a:defRPr sz="990" b="1"/>
            </a:lvl1pPr>
            <a:lvl2pPr marL="188598" indent="0">
              <a:buNone/>
              <a:defRPr sz="825" b="1"/>
            </a:lvl2pPr>
            <a:lvl3pPr marL="377198" indent="0">
              <a:buNone/>
              <a:defRPr sz="743" b="1"/>
            </a:lvl3pPr>
            <a:lvl4pPr marL="565796" indent="0">
              <a:buNone/>
              <a:defRPr sz="659" b="1"/>
            </a:lvl4pPr>
            <a:lvl5pPr marL="754396" indent="0">
              <a:buNone/>
              <a:defRPr sz="659" b="1"/>
            </a:lvl5pPr>
            <a:lvl6pPr marL="942994" indent="0">
              <a:buNone/>
              <a:defRPr sz="659" b="1"/>
            </a:lvl6pPr>
            <a:lvl7pPr marL="1131592" indent="0">
              <a:buNone/>
              <a:defRPr sz="659" b="1"/>
            </a:lvl7pPr>
            <a:lvl8pPr marL="1320192" indent="0">
              <a:buNone/>
              <a:defRPr sz="659" b="1"/>
            </a:lvl8pPr>
            <a:lvl9pPr marL="1508790" indent="0">
              <a:buNone/>
              <a:defRPr sz="65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46035" y="1169035"/>
            <a:ext cx="2138065" cy="1719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2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8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1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213360"/>
            <a:ext cx="1622048" cy="746760"/>
          </a:xfrm>
        </p:spPr>
        <p:txBody>
          <a:bodyPr anchor="b"/>
          <a:lstStyle>
            <a:lvl1pPr>
              <a:defRPr sz="1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8066" y="460800"/>
            <a:ext cx="2546033" cy="2274357"/>
          </a:xfrm>
        </p:spPr>
        <p:txBody>
          <a:bodyPr/>
          <a:lstStyle>
            <a:lvl1pPr>
              <a:defRPr sz="1320"/>
            </a:lvl1pPr>
            <a:lvl2pPr>
              <a:defRPr sz="1155"/>
            </a:lvl2pPr>
            <a:lvl3pPr>
              <a:defRPr sz="99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960122"/>
            <a:ext cx="1622048" cy="1778741"/>
          </a:xfrm>
        </p:spPr>
        <p:txBody>
          <a:bodyPr/>
          <a:lstStyle>
            <a:lvl1pPr marL="0" indent="0">
              <a:buNone/>
              <a:defRPr sz="659"/>
            </a:lvl1pPr>
            <a:lvl2pPr marL="188598" indent="0">
              <a:buNone/>
              <a:defRPr sz="578"/>
            </a:lvl2pPr>
            <a:lvl3pPr marL="377198" indent="0">
              <a:buNone/>
              <a:defRPr sz="496"/>
            </a:lvl3pPr>
            <a:lvl4pPr marL="565796" indent="0">
              <a:buNone/>
              <a:defRPr sz="413"/>
            </a:lvl4pPr>
            <a:lvl5pPr marL="754396" indent="0">
              <a:buNone/>
              <a:defRPr sz="413"/>
            </a:lvl5pPr>
            <a:lvl6pPr marL="942994" indent="0">
              <a:buNone/>
              <a:defRPr sz="413"/>
            </a:lvl6pPr>
            <a:lvl7pPr marL="1131592" indent="0">
              <a:buNone/>
              <a:defRPr sz="413"/>
            </a:lvl7pPr>
            <a:lvl8pPr marL="1320192" indent="0">
              <a:buNone/>
              <a:defRPr sz="413"/>
            </a:lvl8pPr>
            <a:lvl9pPr marL="1508790" indent="0">
              <a:buNone/>
              <a:defRPr sz="4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5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213360"/>
            <a:ext cx="1622048" cy="746760"/>
          </a:xfrm>
        </p:spPr>
        <p:txBody>
          <a:bodyPr anchor="b"/>
          <a:lstStyle>
            <a:lvl1pPr>
              <a:defRPr sz="1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38066" y="460800"/>
            <a:ext cx="2546033" cy="2274357"/>
          </a:xfrm>
        </p:spPr>
        <p:txBody>
          <a:bodyPr anchor="t"/>
          <a:lstStyle>
            <a:lvl1pPr marL="0" indent="0">
              <a:buNone/>
              <a:defRPr sz="1320"/>
            </a:lvl1pPr>
            <a:lvl2pPr marL="188598" indent="0">
              <a:buNone/>
              <a:defRPr sz="1155"/>
            </a:lvl2pPr>
            <a:lvl3pPr marL="377198" indent="0">
              <a:buNone/>
              <a:defRPr sz="990"/>
            </a:lvl3pPr>
            <a:lvl4pPr marL="565796" indent="0">
              <a:buNone/>
              <a:defRPr sz="825"/>
            </a:lvl4pPr>
            <a:lvl5pPr marL="754396" indent="0">
              <a:buNone/>
              <a:defRPr sz="825"/>
            </a:lvl5pPr>
            <a:lvl6pPr marL="942994" indent="0">
              <a:buNone/>
              <a:defRPr sz="825"/>
            </a:lvl6pPr>
            <a:lvl7pPr marL="1131592" indent="0">
              <a:buNone/>
              <a:defRPr sz="825"/>
            </a:lvl7pPr>
            <a:lvl8pPr marL="1320192" indent="0">
              <a:buNone/>
              <a:defRPr sz="825"/>
            </a:lvl8pPr>
            <a:lvl9pPr marL="1508790" indent="0">
              <a:buNone/>
              <a:defRPr sz="8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960122"/>
            <a:ext cx="1622048" cy="1778741"/>
          </a:xfrm>
        </p:spPr>
        <p:txBody>
          <a:bodyPr/>
          <a:lstStyle>
            <a:lvl1pPr marL="0" indent="0">
              <a:buNone/>
              <a:defRPr sz="659"/>
            </a:lvl1pPr>
            <a:lvl2pPr marL="188598" indent="0">
              <a:buNone/>
              <a:defRPr sz="578"/>
            </a:lvl2pPr>
            <a:lvl3pPr marL="377198" indent="0">
              <a:buNone/>
              <a:defRPr sz="496"/>
            </a:lvl3pPr>
            <a:lvl4pPr marL="565796" indent="0">
              <a:buNone/>
              <a:defRPr sz="413"/>
            </a:lvl4pPr>
            <a:lvl5pPr marL="754396" indent="0">
              <a:buNone/>
              <a:defRPr sz="413"/>
            </a:lvl5pPr>
            <a:lvl6pPr marL="942994" indent="0">
              <a:buNone/>
              <a:defRPr sz="413"/>
            </a:lvl6pPr>
            <a:lvl7pPr marL="1131592" indent="0">
              <a:buNone/>
              <a:defRPr sz="413"/>
            </a:lvl7pPr>
            <a:lvl8pPr marL="1320192" indent="0">
              <a:buNone/>
              <a:defRPr sz="413"/>
            </a:lvl8pPr>
            <a:lvl9pPr marL="1508790" indent="0">
              <a:buNone/>
              <a:defRPr sz="4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098C-4393-4719-B34A-A9652C57ED46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760" y="170392"/>
            <a:ext cx="4337685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760" y="851959"/>
            <a:ext cx="4337685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758" y="2966297"/>
            <a:ext cx="1131570" cy="1703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4098C-4393-4719-B34A-A9652C57ED46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5925" y="2966297"/>
            <a:ext cx="1697355" cy="1703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1873" y="2966297"/>
            <a:ext cx="1131570" cy="1703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9BA21-B4AD-4A2B-9E8A-C7B343325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7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77198" rtl="0" eaLnBrk="1" latinLnBrk="0" hangingPunct="1">
        <a:lnSpc>
          <a:spcPct val="90000"/>
        </a:lnSpc>
        <a:spcBef>
          <a:spcPct val="0"/>
        </a:spcBef>
        <a:buNone/>
        <a:defRPr sz="18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300" indent="-94300" algn="l" defTabSz="377198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1pPr>
      <a:lvl2pPr marL="282898" indent="-94300" algn="l" defTabSz="377198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2pPr>
      <a:lvl3pPr marL="471498" indent="-94300" algn="l" defTabSz="377198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3pPr>
      <a:lvl4pPr marL="660096" indent="-94300" algn="l" defTabSz="377198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848695" indent="-94300" algn="l" defTabSz="377198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1037294" indent="-94300" algn="l" defTabSz="377198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225893" indent="-94300" algn="l" defTabSz="377198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414491" indent="-94300" algn="l" defTabSz="377198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603090" indent="-94300" algn="l" defTabSz="377198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7198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1pPr>
      <a:lvl2pPr marL="188598" algn="l" defTabSz="377198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2pPr>
      <a:lvl3pPr marL="377198" algn="l" defTabSz="377198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3pPr>
      <a:lvl4pPr marL="565796" algn="l" defTabSz="377198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754396" algn="l" defTabSz="377198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942994" algn="l" defTabSz="377198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131592" algn="l" defTabSz="377198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320192" algn="l" defTabSz="377198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508790" algn="l" defTabSz="377198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Brace 3"/>
          <p:cNvSpPr/>
          <p:nvPr/>
        </p:nvSpPr>
        <p:spPr>
          <a:xfrm>
            <a:off x="197911" y="390814"/>
            <a:ext cx="162840" cy="914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1458829" y="390814"/>
            <a:ext cx="155448" cy="914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9297" y="390813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1,2,4,</a:t>
            </a:r>
          </a:p>
        </p:txBody>
      </p:sp>
      <p:sp>
        <p:nvSpPr>
          <p:cNvPr id="18" name="Arrow: Right 17"/>
          <p:cNvSpPr/>
          <p:nvPr/>
        </p:nvSpPr>
        <p:spPr>
          <a:xfrm>
            <a:off x="1898601" y="695823"/>
            <a:ext cx="1506779" cy="30438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8151" y="66334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5,7,8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2622" y="935882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12,13,15</a:t>
            </a:r>
          </a:p>
        </p:txBody>
      </p:sp>
      <p:sp>
        <p:nvSpPr>
          <p:cNvPr id="24" name="Left Brace 23"/>
          <p:cNvSpPr/>
          <p:nvPr/>
        </p:nvSpPr>
        <p:spPr>
          <a:xfrm>
            <a:off x="3547114" y="390814"/>
            <a:ext cx="162840" cy="914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>
            <a:off x="4684524" y="390814"/>
            <a:ext cx="155448" cy="914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888502" y="39081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[1,4]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88500" y="6633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[5,8]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97932" y="93588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[12,15]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77679" y="1016235"/>
            <a:ext cx="1748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Abstraction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4304" y="1356036"/>
            <a:ext cx="103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Concrete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29545" y="1356036"/>
            <a:ext cx="98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Intervals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60750" y="78381"/>
            <a:ext cx="1460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Users that </a:t>
            </a:r>
            <a:r>
              <a:rPr lang="en-US" sz="1100" b="1" dirty="0"/>
              <a:t>S</a:t>
            </a:r>
            <a:r>
              <a:rPr lang="en-US" sz="1100" dirty="0"/>
              <a:t>earch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604574" y="78381"/>
            <a:ext cx="1460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Users that </a:t>
            </a:r>
            <a:r>
              <a:rPr lang="en-US" sz="1100" b="1" dirty="0"/>
              <a:t>S</a:t>
            </a:r>
            <a:r>
              <a:rPr lang="en-US" sz="1100" dirty="0"/>
              <a:t>earch</a:t>
            </a:r>
          </a:p>
        </p:txBody>
      </p:sp>
    </p:spTree>
    <p:extLst>
      <p:ext uri="{BB962C8B-B14F-4D97-AF65-F5344CB8AC3E}">
        <p14:creationId xmlns:p14="http://schemas.microsoft.com/office/powerpoint/2010/main" val="406418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row: Right 31"/>
          <p:cNvSpPr/>
          <p:nvPr/>
        </p:nvSpPr>
        <p:spPr>
          <a:xfrm rot="5400000">
            <a:off x="2243493" y="1531813"/>
            <a:ext cx="440112" cy="30438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8512" y="1519640"/>
            <a:ext cx="2192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Predicate Abstraction</a:t>
            </a:r>
          </a:p>
        </p:txBody>
      </p:sp>
      <p:sp>
        <p:nvSpPr>
          <p:cNvPr id="34" name="Left Brace 33"/>
          <p:cNvSpPr/>
          <p:nvPr/>
        </p:nvSpPr>
        <p:spPr>
          <a:xfrm>
            <a:off x="433952" y="360690"/>
            <a:ext cx="162840" cy="7959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>
            <a:off x="1315965" y="360690"/>
            <a:ext cx="155448" cy="7959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63426" y="573989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1,2,3,4,5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2271" y="106280"/>
            <a:ext cx="1460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Users that </a:t>
            </a:r>
            <a:r>
              <a:rPr lang="en-US" sz="1100" b="1" dirty="0"/>
              <a:t>S</a:t>
            </a:r>
            <a:r>
              <a:rPr lang="en-US" sz="1100" dirty="0"/>
              <a:t>earch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77715" y="95616"/>
            <a:ext cx="13260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Users that </a:t>
            </a:r>
            <a:r>
              <a:rPr lang="en-US" sz="1100" b="1" dirty="0"/>
              <a:t>P</a:t>
            </a:r>
            <a:r>
              <a:rPr lang="en-US" sz="1100" dirty="0"/>
              <a:t>urchase</a:t>
            </a:r>
          </a:p>
        </p:txBody>
      </p:sp>
      <p:sp>
        <p:nvSpPr>
          <p:cNvPr id="62" name="Left Brace 61"/>
          <p:cNvSpPr/>
          <p:nvPr/>
        </p:nvSpPr>
        <p:spPr>
          <a:xfrm>
            <a:off x="1953901" y="360042"/>
            <a:ext cx="162840" cy="7959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ight Brace 62"/>
          <p:cNvSpPr/>
          <p:nvPr/>
        </p:nvSpPr>
        <p:spPr>
          <a:xfrm>
            <a:off x="2835912" y="360042"/>
            <a:ext cx="155448" cy="7959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124407" y="57334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1,4,5</a:t>
            </a:r>
          </a:p>
        </p:txBody>
      </p:sp>
      <p:sp>
        <p:nvSpPr>
          <p:cNvPr id="66" name="Left Brace 65"/>
          <p:cNvSpPr/>
          <p:nvPr/>
        </p:nvSpPr>
        <p:spPr>
          <a:xfrm>
            <a:off x="3516689" y="356632"/>
            <a:ext cx="162840" cy="7959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Right Brace 66"/>
          <p:cNvSpPr/>
          <p:nvPr/>
        </p:nvSpPr>
        <p:spPr>
          <a:xfrm>
            <a:off x="4398702" y="356632"/>
            <a:ext cx="155448" cy="7959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3802511" y="52812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902419" y="95616"/>
            <a:ext cx="1221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Users that </a:t>
            </a:r>
            <a:r>
              <a:rPr lang="en-US" sz="1100" b="1" dirty="0"/>
              <a:t>R</a:t>
            </a:r>
            <a:r>
              <a:rPr lang="en-US" sz="1100" dirty="0"/>
              <a:t>eview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00803" y="2034567"/>
            <a:ext cx="13260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Users that </a:t>
            </a:r>
            <a:r>
              <a:rPr lang="en-US" sz="1100" b="1" dirty="0"/>
              <a:t>P</a:t>
            </a:r>
            <a:r>
              <a:rPr lang="en-US" sz="1100" dirty="0"/>
              <a:t>urchase</a:t>
            </a:r>
          </a:p>
        </p:txBody>
      </p:sp>
      <p:sp>
        <p:nvSpPr>
          <p:cNvPr id="76" name="Left Brace 75"/>
          <p:cNvSpPr/>
          <p:nvPr/>
        </p:nvSpPr>
        <p:spPr>
          <a:xfrm>
            <a:off x="1939777" y="2295584"/>
            <a:ext cx="162840" cy="7959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Right Brace 76"/>
          <p:cNvSpPr/>
          <p:nvPr/>
        </p:nvSpPr>
        <p:spPr>
          <a:xfrm>
            <a:off x="2821788" y="2295584"/>
            <a:ext cx="155448" cy="7959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223996" y="250888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608729" y="585805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9" y="585805"/>
                <a:ext cx="209993" cy="276999"/>
              </a:xfrm>
              <a:prstGeom prst="rect">
                <a:avLst/>
              </a:prstGeom>
              <a:blipFill>
                <a:blip r:embed="rId2"/>
                <a:stretch>
                  <a:fillRect l="-23529" r="-20588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3149506" y="585805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506" y="585805"/>
                <a:ext cx="209993" cy="276999"/>
              </a:xfrm>
              <a:prstGeom prst="rect">
                <a:avLst/>
              </a:prstGeom>
              <a:blipFill>
                <a:blip r:embed="rId3"/>
                <a:stretch>
                  <a:fillRect l="-23529" r="-20588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07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1771</TotalTime>
  <Words>43</Words>
  <Application>Microsoft Office PowerPoint</Application>
  <PresentationFormat>Custom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Mytkowicz</dc:creator>
  <cp:lastModifiedBy>Todd Mytkowicz</cp:lastModifiedBy>
  <cp:revision>15</cp:revision>
  <dcterms:created xsi:type="dcterms:W3CDTF">2016-07-20T15:09:06Z</dcterms:created>
  <dcterms:modified xsi:type="dcterms:W3CDTF">2016-07-21T20:40:14Z</dcterms:modified>
</cp:coreProperties>
</file>