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029200" cy="3200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1" autoAdjust="0"/>
    <p:restoredTop sz="94660"/>
  </p:normalViewPr>
  <p:slideViewPr>
    <p:cSldViewPr snapToGrid="0">
      <p:cViewPr varScale="1">
        <p:scale>
          <a:sx n="315" d="100"/>
          <a:sy n="315" d="100"/>
        </p:scale>
        <p:origin x="10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523771"/>
            <a:ext cx="3771900" cy="1114212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80951"/>
            <a:ext cx="3771900" cy="772689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8" indent="0" algn="ctr">
              <a:buNone/>
              <a:defRPr sz="825"/>
            </a:lvl2pPr>
            <a:lvl3pPr marL="377198" indent="0" algn="ctr">
              <a:buNone/>
              <a:defRPr sz="743"/>
            </a:lvl3pPr>
            <a:lvl4pPr marL="565796" indent="0" algn="ctr">
              <a:buNone/>
              <a:defRPr sz="659"/>
            </a:lvl4pPr>
            <a:lvl5pPr marL="754396" indent="0" algn="ctr">
              <a:buNone/>
              <a:defRPr sz="659"/>
            </a:lvl5pPr>
            <a:lvl6pPr marL="942994" indent="0" algn="ctr">
              <a:buNone/>
              <a:defRPr sz="659"/>
            </a:lvl6pPr>
            <a:lvl7pPr marL="1131592" indent="0" algn="ctr">
              <a:buNone/>
              <a:defRPr sz="659"/>
            </a:lvl7pPr>
            <a:lvl8pPr marL="1320192" indent="0" algn="ctr">
              <a:buNone/>
              <a:defRPr sz="659"/>
            </a:lvl8pPr>
            <a:lvl9pPr marL="1508790" indent="0" algn="ctr">
              <a:buNone/>
              <a:defRPr sz="6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3" y="170393"/>
            <a:ext cx="1084421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9" y="170393"/>
            <a:ext cx="3190399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40" y="797878"/>
            <a:ext cx="4337685" cy="1331277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40" y="2141751"/>
            <a:ext cx="4337685" cy="700087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8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8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4pPr>
            <a:lvl5pPr marL="7543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5pPr>
            <a:lvl6pPr marL="942994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6pPr>
            <a:lvl7pPr marL="11315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7pPr>
            <a:lvl8pPr marL="13201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8pPr>
            <a:lvl9pPr marL="1508790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5" y="170392"/>
            <a:ext cx="433768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4" y="784544"/>
            <a:ext cx="2127587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4" y="1169035"/>
            <a:ext cx="21275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5" y="784544"/>
            <a:ext cx="2138065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5" y="1169035"/>
            <a:ext cx="2138065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6" y="460800"/>
            <a:ext cx="2546033" cy="2274357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6" y="460800"/>
            <a:ext cx="2546033" cy="2274357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8" indent="0">
              <a:buNone/>
              <a:defRPr sz="1155"/>
            </a:lvl2pPr>
            <a:lvl3pPr marL="377198" indent="0">
              <a:buNone/>
              <a:defRPr sz="990"/>
            </a:lvl3pPr>
            <a:lvl4pPr marL="565796" indent="0">
              <a:buNone/>
              <a:defRPr sz="825"/>
            </a:lvl4pPr>
            <a:lvl5pPr marL="754396" indent="0">
              <a:buNone/>
              <a:defRPr sz="825"/>
            </a:lvl5pPr>
            <a:lvl6pPr marL="942994" indent="0">
              <a:buNone/>
              <a:defRPr sz="825"/>
            </a:lvl6pPr>
            <a:lvl7pPr marL="1131592" indent="0">
              <a:buNone/>
              <a:defRPr sz="825"/>
            </a:lvl7pPr>
            <a:lvl8pPr marL="1320192" indent="0">
              <a:buNone/>
              <a:defRPr sz="825"/>
            </a:lvl8pPr>
            <a:lvl9pPr marL="1508790" indent="0">
              <a:buNone/>
              <a:defRPr sz="8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60" y="170392"/>
            <a:ext cx="433768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60" y="851959"/>
            <a:ext cx="433768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5" y="2966297"/>
            <a:ext cx="1697355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7198" rtl="0" eaLnBrk="1" latinLnBrk="0" hangingPunct="1">
        <a:lnSpc>
          <a:spcPct val="90000"/>
        </a:lnSpc>
        <a:spcBef>
          <a:spcPct val="0"/>
        </a:spcBef>
        <a:buNone/>
        <a:defRPr sz="1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300" indent="-94300" algn="l" defTabSz="377198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96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95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94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93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91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90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94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9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197911" y="390814"/>
            <a:ext cx="16284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458829" y="390814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739" y="39457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1,12,15,</a:t>
            </a:r>
            <a:endParaRPr lang="en-US" dirty="0"/>
          </a:p>
        </p:txBody>
      </p:sp>
      <p:sp>
        <p:nvSpPr>
          <p:cNvPr id="18" name="Arrow: Right 17"/>
          <p:cNvSpPr/>
          <p:nvPr/>
        </p:nvSpPr>
        <p:spPr>
          <a:xfrm>
            <a:off x="1898601" y="695823"/>
            <a:ext cx="1506779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623" y="666295"/>
            <a:ext cx="105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76,79,81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8514" y="935882"/>
            <a:ext cx="13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119,127,135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77679" y="1016235"/>
            <a:ext cx="17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Abstraction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4304" y="1356036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38444" y="1356036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Map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7563" y="78381"/>
            <a:ext cx="1570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Timestamps of </a:t>
            </a:r>
            <a:r>
              <a:rPr lang="en-US" sz="1100" b="1" dirty="0" smtClean="0"/>
              <a:t>S</a:t>
            </a:r>
            <a:r>
              <a:rPr lang="en-US" sz="1100" dirty="0" smtClean="0"/>
              <a:t>earches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414203" y="76079"/>
            <a:ext cx="160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Timestamps of </a:t>
            </a:r>
            <a:r>
              <a:rPr lang="en-US" sz="1100" b="1" dirty="0"/>
              <a:t>S</a:t>
            </a:r>
            <a:r>
              <a:rPr lang="en-US" sz="1100" dirty="0"/>
              <a:t>earches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4307" y="337035"/>
            <a:ext cx="1720566" cy="897821"/>
            <a:chOff x="3580373" y="452442"/>
            <a:chExt cx="1296592" cy="706802"/>
          </a:xfrm>
        </p:grpSpPr>
        <p:sp>
          <p:nvSpPr>
            <p:cNvPr id="97" name="Rectangle 96"/>
            <p:cNvSpPr/>
            <p:nvPr/>
          </p:nvSpPr>
          <p:spPr>
            <a:xfrm>
              <a:off x="3730761" y="614547"/>
              <a:ext cx="89506" cy="87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10978" y="614546"/>
              <a:ext cx="89506" cy="87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999273" y="614546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088779" y="614545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20264" y="614547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77074" y="614545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357291" y="614544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45586" y="614544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535092" y="614543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66577" y="614545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30758" y="844357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910975" y="844356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999270" y="844356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088776" y="844355"/>
              <a:ext cx="89506" cy="87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20261" y="844357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177071" y="844355"/>
              <a:ext cx="89506" cy="87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357288" y="844354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445583" y="844354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535089" y="844353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266574" y="844355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30755" y="1069812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910972" y="1069811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99267" y="1069811"/>
              <a:ext cx="89506" cy="87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88773" y="1069810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820258" y="1069812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177068" y="1069810"/>
              <a:ext cx="89506" cy="87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357285" y="1069809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45580" y="1069809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535086" y="1069808"/>
              <a:ext cx="89506" cy="87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266571" y="1069810"/>
              <a:ext cx="89506" cy="87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637202" y="452442"/>
              <a:ext cx="1935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518936" y="452442"/>
              <a:ext cx="316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50</a:t>
              </a:r>
              <a:endParaRPr lang="en-US" sz="1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13044" y="684168"/>
              <a:ext cx="3168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51</a:t>
              </a:r>
              <a:endParaRPr lang="en-US" sz="1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9005" y="684167"/>
              <a:ext cx="397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100</a:t>
              </a:r>
              <a:endParaRPr lang="en-US" sz="1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80373" y="913022"/>
              <a:ext cx="3943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101</a:t>
              </a:r>
              <a:endParaRPr lang="en-US" sz="1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476563" y="913023"/>
              <a:ext cx="3870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150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18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/>
          <p:cNvSpPr/>
          <p:nvPr/>
        </p:nvSpPr>
        <p:spPr>
          <a:xfrm rot="5400000">
            <a:off x="2243493" y="970605"/>
            <a:ext cx="440112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512" y="958432"/>
            <a:ext cx="219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 Abstraction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433952" y="360690"/>
            <a:ext cx="162840" cy="4690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1315965" y="360690"/>
            <a:ext cx="155448" cy="469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3426" y="40465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1,2,3,4,5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2271" y="106280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7715" y="9561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53901" y="360042"/>
            <a:ext cx="162840" cy="4696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>
            <a:off x="2835912" y="360042"/>
            <a:ext cx="155448" cy="4696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124407" y="4040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1,4,5</a:t>
            </a:r>
          </a:p>
        </p:txBody>
      </p:sp>
      <p:sp>
        <p:nvSpPr>
          <p:cNvPr id="66" name="Left Brace 65"/>
          <p:cNvSpPr/>
          <p:nvPr/>
        </p:nvSpPr>
        <p:spPr>
          <a:xfrm>
            <a:off x="3516689" y="356632"/>
            <a:ext cx="162840" cy="4731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ight Brace 66"/>
          <p:cNvSpPr/>
          <p:nvPr/>
        </p:nvSpPr>
        <p:spPr>
          <a:xfrm>
            <a:off x="4398702" y="356632"/>
            <a:ext cx="155448" cy="47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800909" y="4026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02419" y="95616"/>
            <a:ext cx="122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R</a:t>
            </a:r>
            <a:r>
              <a:rPr lang="en-US" sz="1100" dirty="0"/>
              <a:t>eview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0803" y="1437074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76" name="Left Brace 75"/>
          <p:cNvSpPr/>
          <p:nvPr/>
        </p:nvSpPr>
        <p:spPr>
          <a:xfrm>
            <a:off x="1939777" y="1698091"/>
            <a:ext cx="162840" cy="4331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ight Brace 76"/>
          <p:cNvSpPr/>
          <p:nvPr/>
        </p:nvSpPr>
        <p:spPr>
          <a:xfrm>
            <a:off x="2821788" y="1698091"/>
            <a:ext cx="155448" cy="4331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195805" y="1731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8729" y="43824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9" y="438246"/>
                <a:ext cx="209993" cy="276999"/>
              </a:xfrm>
              <a:prstGeom prst="rect">
                <a:avLst/>
              </a:prstGeom>
              <a:blipFill>
                <a:blip r:embed="rId2"/>
                <a:stretch>
                  <a:fillRect l="-23529" r="-2058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149506" y="43824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06" y="438246"/>
                <a:ext cx="209993" cy="276999"/>
              </a:xfrm>
              <a:prstGeom prst="rect">
                <a:avLst/>
              </a:prstGeom>
              <a:blipFill>
                <a:blip r:embed="rId3"/>
                <a:stretch>
                  <a:fillRect l="-23529" r="-2058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0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</TotalTime>
  <Words>42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Mytkowicz</dc:creator>
  <cp:lastModifiedBy>Daniel Lupei</cp:lastModifiedBy>
  <cp:revision>20</cp:revision>
  <cp:lastPrinted>2016-07-22T14:59:52Z</cp:lastPrinted>
  <dcterms:created xsi:type="dcterms:W3CDTF">2016-07-20T15:09:06Z</dcterms:created>
  <dcterms:modified xsi:type="dcterms:W3CDTF">2016-07-22T19:28:51Z</dcterms:modified>
</cp:coreProperties>
</file>