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7" r:id="rId4"/>
    <p:sldId id="266" r:id="rId5"/>
    <p:sldId id="263" r:id="rId6"/>
    <p:sldId id="272" r:id="rId7"/>
    <p:sldId id="261" r:id="rId8"/>
    <p:sldId id="269" r:id="rId9"/>
    <p:sldId id="267" r:id="rId10"/>
    <p:sldId id="271" r:id="rId11"/>
    <p:sldId id="265" r:id="rId12"/>
    <p:sldId id="258" r:id="rId13"/>
    <p:sldId id="264" r:id="rId14"/>
    <p:sldId id="270" r:id="rId15"/>
    <p:sldId id="275" r:id="rId16"/>
    <p:sldId id="278" r:id="rId17"/>
    <p:sldId id="277" r:id="rId18"/>
    <p:sldId id="276" r:id="rId19"/>
    <p:sldId id="279" r:id="rId20"/>
    <p:sldId id="259" r:id="rId21"/>
    <p:sldId id="280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2830" autoAdjust="0"/>
  </p:normalViewPr>
  <p:slideViewPr>
    <p:cSldViewPr snapToGrid="0">
      <p:cViewPr varScale="1">
        <p:scale>
          <a:sx n="82" d="100"/>
          <a:sy n="82" d="100"/>
        </p:scale>
        <p:origin x="1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85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9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0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5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8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5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Star Jedi" panose="040B0000000000000000" pitchFamily="82" charset="0"/>
              </a:rPr>
              <a:t>Danielly Garcia Jardim </a:t>
            </a:r>
            <a:r>
              <a:rPr lang="pt-BR" sz="900" dirty="0">
                <a:latin typeface="Star Jedi" panose="040B0000000000000000" pitchFamily="82" charset="0"/>
              </a:rPr>
              <a:t>– RA 1460281813009</a:t>
            </a:r>
          </a:p>
          <a:p>
            <a:r>
              <a:rPr lang="pt-BR" sz="1400" dirty="0">
                <a:latin typeface="Star Jedi" panose="040B0000000000000000" pitchFamily="82" charset="0"/>
              </a:rPr>
              <a:t>Bruna Cristina Lopes – </a:t>
            </a:r>
            <a:r>
              <a:rPr lang="pt-BR" sz="800" dirty="0">
                <a:latin typeface="Star Jedi" panose="040B0000000000000000" pitchFamily="82" charset="0"/>
              </a:rPr>
              <a:t>RA </a:t>
            </a:r>
            <a:endParaRPr lang="pt-BR" sz="1400" dirty="0">
              <a:latin typeface="Star Jedi" panose="040B0000000000000000" pitchFamily="8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1380745" y="3138858"/>
            <a:ext cx="6405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2459994" y="4273712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73A102B-270B-48F6-9309-7F2CC62EC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5" y="5426"/>
            <a:ext cx="9872451" cy="58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37442FC-F52B-4D68-AA3D-EE1BCA5D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80" y="1425742"/>
            <a:ext cx="5745854" cy="14939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954813-841E-400C-A261-E6A01AE49D92}"/>
              </a:ext>
            </a:extLst>
          </p:cNvPr>
          <p:cNvSpPr txBox="1"/>
          <p:nvPr/>
        </p:nvSpPr>
        <p:spPr>
          <a:xfrm>
            <a:off x="3047737" y="1679411"/>
            <a:ext cx="6002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823D5B-7871-4A43-8DE3-D32A585C0C72}"/>
              </a:ext>
            </a:extLst>
          </p:cNvPr>
          <p:cNvSpPr txBox="1"/>
          <p:nvPr/>
        </p:nvSpPr>
        <p:spPr>
          <a:xfrm>
            <a:off x="4308750" y="3429000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</a:t>
            </a:r>
          </a:p>
        </p:txBody>
      </p:sp>
      <p:pic>
        <p:nvPicPr>
          <p:cNvPr id="4" name="Imagem 3" descr="Uma imagem contendo pessoa, homem, parede&#10;&#10;Descrição gerada automaticamente">
            <a:extLst>
              <a:ext uri="{FF2B5EF4-FFF2-40B4-BE49-F238E27FC236}">
                <a16:creationId xmlns:a16="http://schemas.microsoft.com/office/drawing/2014/main" id="{53D71814-0F8D-4011-8E3C-F376F6311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72" y="6862774"/>
            <a:ext cx="1806844" cy="24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6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00417 -0.594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6E4B9BC-47D5-400D-A045-B4ED4033F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543" y="121594"/>
            <a:ext cx="5263437" cy="57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12FC42C-EF13-4AE0-904F-66E1856EF030}"/>
              </a:ext>
            </a:extLst>
          </p:cNvPr>
          <p:cNvCxnSpPr>
            <a:cxnSpLocks/>
          </p:cNvCxnSpPr>
          <p:nvPr/>
        </p:nvCxnSpPr>
        <p:spPr>
          <a:xfrm>
            <a:off x="515112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82919B2-D2CB-4D93-A4BF-1C765D2B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289" y="0"/>
            <a:ext cx="5501201" cy="643671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CFB81F-9B5B-40CD-B477-1E68E7D16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91" y="1884046"/>
            <a:ext cx="2048587" cy="20485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7C48BD6-E789-4BE7-A352-10D6A4C5A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163833" y="3563665"/>
            <a:ext cx="1096924" cy="10969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3F6185-FD44-43D0-B39D-397FAADAD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2535838" y="3217608"/>
            <a:ext cx="788490" cy="7884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8FC5D48-86E7-4859-A1E9-00BAA8E62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1" y="47427"/>
            <a:ext cx="5083769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6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8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0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8E8E4E-8541-469A-A986-0A809E52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540" y="4131761"/>
            <a:ext cx="1485900" cy="207645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7FA08F5-E8D1-459D-8DB1-4E1D531678C1}"/>
              </a:ext>
            </a:extLst>
          </p:cNvPr>
          <p:cNvCxnSpPr>
            <a:cxnSpLocks/>
          </p:cNvCxnSpPr>
          <p:nvPr/>
        </p:nvCxnSpPr>
        <p:spPr>
          <a:xfrm>
            <a:off x="527304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BF698DC1-77DA-480F-965E-4A7A5FD30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175894"/>
            <a:ext cx="5170958" cy="5800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37C7C6-D75F-4BB1-985E-F2C473550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515" y="293186"/>
            <a:ext cx="5265584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13489 0.009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9F47107-7814-4F1C-8628-A52B3B6F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4" y="339396"/>
            <a:ext cx="5420433" cy="44903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2A75BA-E09F-4B2A-973A-231EDA0F9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57093"/>
            <a:ext cx="5882276" cy="411325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696B23F-60A8-41F8-A8C6-B59066BE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866" y="71121"/>
            <a:ext cx="1685654" cy="15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C 0.06575 0 0.11927 0.01782 0.11927 0.04028 C 0.11927 0.0625 0.06575 0.08102 4.79167E-6 0.08102 C -0.06589 0.08102 -0.11915 0.0625 -0.11915 0.04028 C -0.11915 0.01782 -0.06589 0 4.79167E-6 0 Z " pathEditMode="relative" rAng="0" ptsTypes="AAAAA">
                                      <p:cBhvr>
                                        <p:cTn id="12" dur="3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13A8DCF-FC0B-4CA4-A3A1-A4514B3F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5" y="851037"/>
            <a:ext cx="5788196" cy="15435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0B6ABE-3860-43BC-98F2-A61A4F591FEE}"/>
              </a:ext>
            </a:extLst>
          </p:cNvPr>
          <p:cNvSpPr txBox="1"/>
          <p:nvPr/>
        </p:nvSpPr>
        <p:spPr>
          <a:xfrm>
            <a:off x="1377817" y="1170426"/>
            <a:ext cx="675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09AFC-FE1A-43D6-A952-80CD40A5B9A9}"/>
              </a:ext>
            </a:extLst>
          </p:cNvPr>
          <p:cNvSpPr txBox="1"/>
          <p:nvPr/>
        </p:nvSpPr>
        <p:spPr>
          <a:xfrm>
            <a:off x="3168245" y="2217941"/>
            <a:ext cx="364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C o n s u l t a 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9C12AC-8F70-4D53-8ADB-5C8AA13C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85" y="5425619"/>
            <a:ext cx="12192000" cy="1432908"/>
          </a:xfrm>
          <a:prstGeom prst="rect">
            <a:avLst/>
          </a:prstGeom>
        </p:spPr>
      </p:pic>
      <p:pic>
        <p:nvPicPr>
          <p:cNvPr id="8" name="Imagem 7" descr="Uma imagem contendo silhueta&#10;&#10;Descrição gerada automaticamente">
            <a:extLst>
              <a:ext uri="{FF2B5EF4-FFF2-40B4-BE49-F238E27FC236}">
                <a16:creationId xmlns:a16="http://schemas.microsoft.com/office/drawing/2014/main" id="{80B7673A-F0D3-432B-B1A9-72559B9B4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757" y="1135033"/>
            <a:ext cx="5788196" cy="57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46407 -0.010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86FF6-0C71-43C1-A0E1-C1999B29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15765" y="1218067"/>
            <a:ext cx="2265680" cy="51864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FABD38-C2A8-4495-9DCD-0A207E5E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3446"/>
            <a:ext cx="56102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-0.27852 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2" y="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1B952A5-F019-463A-977D-AD0E62FB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A22332-781E-4259-AE5D-B446859B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40" y="741680"/>
            <a:ext cx="6451600" cy="17684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A2CB70-4251-4271-92F8-8DD52BC5BEAD}"/>
              </a:ext>
            </a:extLst>
          </p:cNvPr>
          <p:cNvSpPr txBox="1"/>
          <p:nvPr/>
        </p:nvSpPr>
        <p:spPr>
          <a:xfrm>
            <a:off x="1377817" y="1170426"/>
            <a:ext cx="675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12BCC-15E8-44E5-98BF-5C2AFEE404DE}"/>
              </a:ext>
            </a:extLst>
          </p:cNvPr>
          <p:cNvSpPr txBox="1"/>
          <p:nvPr/>
        </p:nvSpPr>
        <p:spPr>
          <a:xfrm>
            <a:off x="3555162" y="2186089"/>
            <a:ext cx="21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T r i g </a:t>
            </a:r>
            <a:r>
              <a:rPr lang="pt-BR" sz="2400" dirty="0" err="1">
                <a:latin typeface="Trajan Pro" panose="02020502050506020301" pitchFamily="18" charset="0"/>
              </a:rPr>
              <a:t>g</a:t>
            </a:r>
            <a:r>
              <a:rPr lang="pt-BR" sz="2400" dirty="0">
                <a:latin typeface="Trajan Pro" panose="02020502050506020301" pitchFamily="18" charset="0"/>
              </a:rPr>
              <a:t> e r </a:t>
            </a:r>
          </a:p>
        </p:txBody>
      </p:sp>
      <p:pic>
        <p:nvPicPr>
          <p:cNvPr id="6" name="Imagem 5" descr="Uma imagem contendo silhueta&#10;&#10;Descrição gerada automaticamente">
            <a:extLst>
              <a:ext uri="{FF2B5EF4-FFF2-40B4-BE49-F238E27FC236}">
                <a16:creationId xmlns:a16="http://schemas.microsoft.com/office/drawing/2014/main" id="{10535013-E7F9-4693-9041-CFA742F45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713" y="-4145285"/>
            <a:ext cx="3882094" cy="41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45325 0.91689 " pathEditMode="relative" rAng="0" ptsTypes="AA">
                                      <p:cBhvr>
                                        <p:cTn id="6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9" y="4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8403BA-2989-437D-B616-AE23B30F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23" y="-522923"/>
            <a:ext cx="13121640" cy="73809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530341" y="1914923"/>
            <a:ext cx="4823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BDA06"/>
                </a:solidFill>
                <a:latin typeface="Arial Rounded MT Bold" panose="020F0704030504030204" pitchFamily="34" charset="0"/>
                <a:ea typeface="STCaiyun" panose="020B0503020204020204" pitchFamily="2" charset="-122"/>
              </a:rPr>
              <a:t>Não muito tempo atrás, em uma galáxia não muito distante...</a:t>
            </a:r>
            <a:endParaRPr lang="pt-BR" sz="3200" dirty="0">
              <a:solidFill>
                <a:srgbClr val="EBDA06"/>
              </a:solidFill>
              <a:latin typeface="Arial Rounded MT Bold" panose="020F0704030504030204" pitchFamily="34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81FB43-50D4-454D-8301-08CD55580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844" y="1565534"/>
            <a:ext cx="6321981" cy="18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20FF761-0B10-44F6-AD89-3AC55228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6" name="Imagem 5" descr="Uma imagem contendo silhueta&#10;&#10;Descrição gerada automaticamente">
            <a:extLst>
              <a:ext uri="{FF2B5EF4-FFF2-40B4-BE49-F238E27FC236}">
                <a16:creationId xmlns:a16="http://schemas.microsoft.com/office/drawing/2014/main" id="{3231EE01-1F32-465D-92DB-81EA929D0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179" y="3901439"/>
            <a:ext cx="2283586" cy="24384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734547-C7C0-4429-AE07-E4F0AE370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5" y="570547"/>
            <a:ext cx="6153150" cy="12668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F12B0D-6F2A-4346-B4C4-1DE71D17CAE2}"/>
              </a:ext>
            </a:extLst>
          </p:cNvPr>
          <p:cNvSpPr txBox="1"/>
          <p:nvPr/>
        </p:nvSpPr>
        <p:spPr>
          <a:xfrm>
            <a:off x="338992" y="730938"/>
            <a:ext cx="667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VII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94E96D-D32E-499E-B008-B6A3F8F3D667}"/>
              </a:ext>
            </a:extLst>
          </p:cNvPr>
          <p:cNvSpPr txBox="1"/>
          <p:nvPr/>
        </p:nvSpPr>
        <p:spPr>
          <a:xfrm>
            <a:off x="2095961" y="1835784"/>
            <a:ext cx="320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C o n c l u s ã o</a:t>
            </a:r>
          </a:p>
        </p:txBody>
      </p:sp>
      <p:pic>
        <p:nvPicPr>
          <p:cNvPr id="12" name="Imagem 11" descr="Uma imagem contendo céu&#10;&#10;Descrição gerada automaticamente">
            <a:extLst>
              <a:ext uri="{FF2B5EF4-FFF2-40B4-BE49-F238E27FC236}">
                <a16:creationId xmlns:a16="http://schemas.microsoft.com/office/drawing/2014/main" id="{24A6361C-2F2D-43A0-A787-73E3A8B3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09" y="2737901"/>
            <a:ext cx="707164" cy="755107"/>
          </a:xfrm>
          <a:prstGeom prst="rect">
            <a:avLst/>
          </a:prstGeom>
        </p:spPr>
      </p:pic>
      <p:pic>
        <p:nvPicPr>
          <p:cNvPr id="13" name="Imagem 12" descr="Uma imagem contendo céu&#10;&#10;Descrição gerada automaticamente">
            <a:extLst>
              <a:ext uri="{FF2B5EF4-FFF2-40B4-BE49-F238E27FC236}">
                <a16:creationId xmlns:a16="http://schemas.microsoft.com/office/drawing/2014/main" id="{FBE239F6-AC69-4B71-A486-C4E0C0834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09" y="2937404"/>
            <a:ext cx="1089663" cy="1163538"/>
          </a:xfrm>
          <a:prstGeom prst="rect">
            <a:avLst/>
          </a:prstGeom>
        </p:spPr>
      </p:pic>
      <p:pic>
        <p:nvPicPr>
          <p:cNvPr id="15" name="Imagem 14" descr="Uma imagem contendo céu&#10;&#10;Descrição gerada automaticamente">
            <a:extLst>
              <a:ext uri="{FF2B5EF4-FFF2-40B4-BE49-F238E27FC236}">
                <a16:creationId xmlns:a16="http://schemas.microsoft.com/office/drawing/2014/main" id="{0D6E4767-9D47-4750-B603-A77F5C881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79391" y="2659259"/>
            <a:ext cx="1455354" cy="1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8 0.02662 L -1.09844 0.025 " pathEditMode="relative" rAng="0" ptsTypes="AA">
                                      <p:cBhvr>
                                        <p:cTn id="6" dur="4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3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3125 0.03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16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6745 0.022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111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07747 0.01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B355-82EA-47B4-994A-E60C4C9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48" y="1477487"/>
            <a:ext cx="8189991" cy="390302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Star Jedi" panose="040B0000000000000000" pitchFamily="82" charset="0"/>
              </a:rPr>
              <a:t>que a </a:t>
            </a:r>
            <a:r>
              <a:rPr lang="en-US" sz="5400" dirty="0" err="1">
                <a:solidFill>
                  <a:srgbClr val="FFC000"/>
                </a:solidFill>
                <a:latin typeface="Star Jedi" panose="040B0000000000000000" pitchFamily="82" charset="0"/>
              </a:rPr>
              <a:t>força</a:t>
            </a:r>
            <a:r>
              <a:rPr lang="en-US" sz="5400" dirty="0">
                <a:solidFill>
                  <a:srgbClr val="FFC000"/>
                </a:solidFill>
                <a:latin typeface="Star Jedi" panose="040B0000000000000000" pitchFamily="82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Star Jedi" panose="040B0000000000000000" pitchFamily="82" charset="0"/>
              </a:rPr>
              <a:t>esteja</a:t>
            </a:r>
            <a:r>
              <a:rPr lang="en-US" sz="5400" dirty="0">
                <a:solidFill>
                  <a:srgbClr val="FFC000"/>
                </a:solidFill>
                <a:latin typeface="Star Jedi" panose="040B0000000000000000" pitchFamily="82" charset="0"/>
              </a:rPr>
              <a:t> com </a:t>
            </a:r>
            <a:r>
              <a:rPr lang="en-US" sz="5400" dirty="0" err="1">
                <a:solidFill>
                  <a:srgbClr val="FFC000"/>
                </a:solidFill>
                <a:latin typeface="Star Jedi" panose="040B0000000000000000" pitchFamily="82" charset="0"/>
              </a:rPr>
              <a:t>você</a:t>
            </a:r>
            <a:endParaRPr lang="en-US" sz="5400" dirty="0">
              <a:solidFill>
                <a:srgbClr val="FFC000"/>
              </a:solidFill>
              <a:latin typeface="Star Jedi" panose="040B0000000000000000" pitchFamily="8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D2D697-9AB0-4DAA-830D-8C53B55C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5" r="3" b="3"/>
          <a:stretch/>
        </p:blipFill>
        <p:spPr>
          <a:xfrm>
            <a:off x="20" y="696469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08 -1.01273 L -0.00104 -1.0150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0 L -0.56106 0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116272" y="1288286"/>
            <a:ext cx="5959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889380" y="2539924"/>
            <a:ext cx="270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o t e i r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8CFDEF-62EB-4912-B70B-6FA29D4B1B28}"/>
              </a:ext>
            </a:extLst>
          </p:cNvPr>
          <p:cNvSpPr txBox="1"/>
          <p:nvPr/>
        </p:nvSpPr>
        <p:spPr>
          <a:xfrm>
            <a:off x="1794319" y="1295225"/>
            <a:ext cx="9190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Objetivo</a:t>
            </a:r>
          </a:p>
          <a:p>
            <a:r>
              <a:rPr lang="pt-BR" sz="2800" dirty="0">
                <a:latin typeface="+mj-lt"/>
              </a:rPr>
              <a:t>Requisitos e regras de negócio</a:t>
            </a:r>
          </a:p>
          <a:p>
            <a:r>
              <a:rPr lang="pt-BR" sz="2800" dirty="0">
                <a:latin typeface="+mj-lt"/>
              </a:rPr>
              <a:t>Modelo conceitual</a:t>
            </a:r>
          </a:p>
          <a:p>
            <a:r>
              <a:rPr lang="pt-BR" sz="2800" dirty="0">
                <a:latin typeface="+mj-lt"/>
              </a:rPr>
              <a:t>Modelo lógico</a:t>
            </a:r>
          </a:p>
          <a:p>
            <a:r>
              <a:rPr lang="pt-BR" sz="2800" dirty="0">
                <a:latin typeface="+mj-lt"/>
              </a:rPr>
              <a:t>Consultas</a:t>
            </a:r>
          </a:p>
          <a:p>
            <a:r>
              <a:rPr lang="pt-BR" sz="2800" dirty="0">
                <a:latin typeface="+mj-lt"/>
              </a:rPr>
              <a:t>Trigger</a:t>
            </a:r>
          </a:p>
          <a:p>
            <a:r>
              <a:rPr lang="pt-BR" sz="2800" dirty="0">
                <a:latin typeface="+mj-lt"/>
              </a:rPr>
              <a:t>Conclusão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F63C85-3F9D-4829-A25A-E5F8A66D6F29}"/>
              </a:ext>
            </a:extLst>
          </p:cNvPr>
          <p:cNvSpPr txBox="1"/>
          <p:nvPr/>
        </p:nvSpPr>
        <p:spPr>
          <a:xfrm>
            <a:off x="1794319" y="303041"/>
            <a:ext cx="651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R o t e i r 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5D6360-6B61-43EC-BDC8-85EF8243FCC6}"/>
              </a:ext>
            </a:extLst>
          </p:cNvPr>
          <p:cNvSpPr txBox="1"/>
          <p:nvPr/>
        </p:nvSpPr>
        <p:spPr>
          <a:xfrm>
            <a:off x="1114319" y="1318704"/>
            <a:ext cx="797013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I</a:t>
            </a:r>
            <a:endParaRPr lang="pt-BR" sz="2800" dirty="0"/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II</a:t>
            </a:r>
            <a:endParaRPr lang="pt-BR" sz="2800" dirty="0">
              <a:latin typeface="Trajan Pro" panose="02020502050506020301"/>
            </a:endParaRPr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III</a:t>
            </a:r>
            <a:endParaRPr lang="pt-BR" sz="2800" dirty="0">
              <a:latin typeface="Trajan Pro" panose="02020502050506020301"/>
            </a:endParaRPr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V</a:t>
            </a:r>
            <a:endParaRPr lang="pt-BR" sz="2800" dirty="0">
              <a:latin typeface="Trajan Pro" panose="02020502050506020301"/>
            </a:endParaRPr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VI</a:t>
            </a:r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VII</a:t>
            </a:r>
            <a:endParaRPr lang="pt-BR" sz="2800" dirty="0">
              <a:latin typeface="Trajan Pro" panose="02020502050506020301"/>
            </a:endParaRPr>
          </a:p>
          <a:p>
            <a:pPr algn="ctr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78352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296336" y="1319334"/>
            <a:ext cx="6207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1977597" y="2503135"/>
            <a:ext cx="825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  e  r e g r a s  d e  n e g o c i o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712FE85-CF12-43ED-9659-A3F509A753D7}"/>
              </a:ext>
            </a:extLst>
          </p:cNvPr>
          <p:cNvSpPr txBox="1"/>
          <p:nvPr/>
        </p:nvSpPr>
        <p:spPr>
          <a:xfrm>
            <a:off x="0" y="431150"/>
            <a:ext cx="960922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Para os personagens devemos armazenar: ID, nome, lado da força e bordão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Os personagens são divididos em dois grupos: biológicos e robóticos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biológicos possuem: cor do cabelo, morte, raça, gênero, cor da pele, ocupação e cor dos olhos.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robóticos possuem modelo, classe, serie e cor da lataria.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biológicos podem criar robôs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podem se relacionar com outros personagens.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Os personagens robóticos podem possuir um ou mais equipamentos, que possuem nome e id.</a:t>
            </a:r>
          </a:p>
          <a:p>
            <a:pPr fontAlgn="ctr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118887" y="208027"/>
            <a:ext cx="9245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Todo personagem pertence a um lado da força, podendo mudar de lado quando quiser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Todo personagem mora em um planeta.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Todo planeta possui: id, sistema, atmosfera, quantidade de luas, quantidade de sois, setor, nome e região.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2800" dirty="0">
              <a:latin typeface="+mj-lt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possuir um ou mais: veículos e armas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Veículos possuem: id, tripulação, fabricante, modelo, classe e nome.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Toda arma possui id, nome, fabricante, proposito, alcance e criador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 Veículos também podem possuir armas.</a:t>
            </a:r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1242487" y="1536085"/>
            <a:ext cx="651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450E05-A1A6-47FC-BDCF-FDAC55CCE450}"/>
              </a:ext>
            </a:extLst>
          </p:cNvPr>
          <p:cNvSpPr txBox="1"/>
          <p:nvPr/>
        </p:nvSpPr>
        <p:spPr>
          <a:xfrm>
            <a:off x="1884081" y="2561464"/>
            <a:ext cx="5232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 C o n c e i t u a l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01F8F1D-19A9-4F55-B7B1-1B9881FB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6831" y="6364605"/>
            <a:ext cx="1793631" cy="874395"/>
          </a:xfrm>
          <a:prstGeom prst="rect">
            <a:avLst/>
          </a:prstGeom>
        </p:spPr>
      </p:pic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70DF389-0977-437B-868B-3760CF5D7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1241"/>
            <a:ext cx="5865628" cy="63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315 L 0.49454 0.02107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394</Words>
  <Application>Microsoft Office PowerPoint</Application>
  <PresentationFormat>Widescreen</PresentationFormat>
  <Paragraphs>56</Paragraphs>
  <Slides>22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Star Jedi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a força esteja com você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35</cp:revision>
  <dcterms:created xsi:type="dcterms:W3CDTF">2018-11-26T18:48:04Z</dcterms:created>
  <dcterms:modified xsi:type="dcterms:W3CDTF">2019-05-30T18:17:28Z</dcterms:modified>
</cp:coreProperties>
</file>