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266D-D65B-4D83-99D3-94E2762D82E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BE6DB-C4A2-44F6-A80F-B350053D6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7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BE6DB-C4A2-44F6-A80F-B350053D630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04F54-0D4E-4A56-92C3-BECF63B8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" y="504966"/>
            <a:ext cx="9867331" cy="589583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023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39528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Revisão de fundamentos de fundamentos de administração geral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380D458-1B15-452F-8832-C876CF13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4. Barganha </a:t>
            </a:r>
            <a:r>
              <a:rPr lang="pt-BR" dirty="0"/>
              <a:t>- uso de negociação por meio de troca de benefícios, favores ou vantagens.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5. Afirmação </a:t>
            </a:r>
            <a:r>
              <a:rPr lang="pt-BR" dirty="0"/>
              <a:t>- utilização de uma abordagem direta e vigorosa, lembretes repetidos, ordens para cumprimento ou citação de regras que exigem obediência.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6. Autoridades superiores </a:t>
            </a:r>
            <a:r>
              <a:rPr lang="pt-BR" dirty="0"/>
              <a:t>- obtenção de apoio dos níveis mais altos da organização para a ideia.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7. Sanções </a:t>
            </a:r>
            <a:r>
              <a:rPr lang="pt-BR" dirty="0"/>
              <a:t>- utilização de recompensas e punições, ou ameaças em relação a salários, avaliação do desempenho ou promoções.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24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C7FCD-5ABB-47C6-B638-64422BF2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Politica organizacional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373E3-9294-4235-AED1-AA339C25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poder em ação</a:t>
            </a:r>
          </a:p>
          <a:p>
            <a:pPr>
              <a:spcBef>
                <a:spcPts val="3000"/>
              </a:spcBef>
            </a:pPr>
            <a:r>
              <a:rPr lang="pt-BR" dirty="0"/>
              <a:t>Aplicação do poder e da autoridade para alcançar resultados desejados.</a:t>
            </a:r>
          </a:p>
          <a:p>
            <a:pPr>
              <a:spcBef>
                <a:spcPts val="3000"/>
              </a:spcBef>
            </a:pPr>
            <a:r>
              <a:rPr lang="pt-BR" dirty="0"/>
              <a:t>Quando as pessoas convertem seu poder em ação dentro das organizações, elas estão fazendo politica.</a:t>
            </a:r>
          </a:p>
          <a:p>
            <a:pPr>
              <a:spcBef>
                <a:spcPts val="3000"/>
              </a:spcBef>
            </a:pPr>
            <a:r>
              <a:rPr lang="pt-BR" dirty="0"/>
              <a:t>As pessoas que tem habilidades politicas sabem utilizar com eficácia suas bases de poder.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19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ADC9D-BFF2-4B5D-AC5F-5DD87593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pt-BR" dirty="0"/>
              <a:t>Comportamentos políticos organizacionais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91220-857C-489F-BA48-99B0C2CE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4187" cy="4351338"/>
          </a:xfrm>
        </p:spPr>
        <p:txBody>
          <a:bodyPr>
            <a:normAutofit fontScale="92500"/>
          </a:bodyPr>
          <a:lstStyle/>
          <a:p>
            <a:pPr>
              <a:spcBef>
                <a:spcPts val="3000"/>
              </a:spcBef>
            </a:pPr>
            <a:r>
              <a:rPr lang="pt-BR" dirty="0"/>
              <a:t> Retenção de informação - chave para os tomadores de decisão a fim de manter sua importância no processo decisório.</a:t>
            </a:r>
          </a:p>
          <a:p>
            <a:pPr>
              <a:spcBef>
                <a:spcPts val="3000"/>
              </a:spcBef>
            </a:pPr>
            <a:r>
              <a:rPr lang="pt-BR" dirty="0"/>
              <a:t>Denúncia de colegas no sentido de destruir possíveis concorrentes.</a:t>
            </a:r>
          </a:p>
          <a:p>
            <a:pPr>
              <a:spcBef>
                <a:spcPts val="3000"/>
              </a:spcBef>
            </a:pPr>
            <a:r>
              <a:rPr lang="pt-BR" dirty="0"/>
              <a:t>Divulgação de boatos.</a:t>
            </a:r>
          </a:p>
          <a:p>
            <a:pPr>
              <a:spcBef>
                <a:spcPts val="3000"/>
              </a:spcBef>
            </a:pPr>
            <a:r>
              <a:rPr lang="pt-BR" dirty="0"/>
              <a:t>Vazamento de informações confidenciais sobre as atividades da organização no sentido de mostrar importância.</a:t>
            </a:r>
          </a:p>
          <a:p>
            <a:r>
              <a:rPr lang="pt-BR" dirty="0"/>
              <a:t>Troca de favores com outras pessoas na organização para benefício mutuo.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0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B8303-70F9-4B4B-B63A-45211E5A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Liderança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2895D-8781-43D7-8457-3914C6A6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boa liderança implica força, vigor e rumo definido.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Nem todo dirigente* é um líder...</a:t>
            </a:r>
          </a:p>
          <a:p>
            <a:pPr marL="0" indent="0">
              <a:buNone/>
            </a:pPr>
            <a:r>
              <a:rPr lang="pt-BR" dirty="0"/>
              <a:t>		e nem todo líder é um dirigente.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liderança é necessária pois estamos em época de mudanças, incertezas, globalização, competitividade.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*Presidentes, Diretores e gerentes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6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18901-994A-4599-809C-AA4734FE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60442" cy="1974038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Nas organizações, a liderança procura desenvolver: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66DE0-A067-4B2E-AD65-E3FE1049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283"/>
            <a:ext cx="10515600" cy="3667679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Um tipo de poder pessoal</a:t>
            </a:r>
          </a:p>
          <a:p>
            <a:r>
              <a:rPr lang="pt-BR" dirty="0"/>
              <a:t>Uma pessoa influenciar outras pelo relacionamento existente</a:t>
            </a:r>
          </a:p>
          <a:p>
            <a:r>
              <a:rPr lang="pt-BR" dirty="0"/>
              <a:t>Modificar ou provocar um comportamento (intencional)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62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FA6A8-1689-4BE7-8CF0-FCF447D3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56940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Autoridade é o poder legitimo em virtude a função, posição ou papel na estrutura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10511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C8AB9-E8EC-41B7-ADF9-1B4D09FA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Existem cinco tipos de poder: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A6C55-E6F1-4F2D-B2B6-936C6876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1. Coercivo</a:t>
            </a:r>
          </a:p>
          <a:p>
            <a:pPr marL="0" indent="0">
              <a:spcAft>
                <a:spcPts val="3000"/>
              </a:spcAft>
              <a:buNone/>
            </a:pPr>
            <a:r>
              <a:rPr lang="pt-BR" dirty="0"/>
              <a:t>Baseado no temor – seja a recepção de algo negativo ou a remoção de algo positivo.</a:t>
            </a:r>
          </a:p>
          <a:p>
            <a:pPr marL="0" indent="0">
              <a:buNone/>
            </a:pPr>
            <a:r>
              <a:rPr lang="pt-BR" b="1" dirty="0"/>
              <a:t>2. De recompensa</a:t>
            </a:r>
          </a:p>
          <a:p>
            <a:pPr marL="0" indent="0">
              <a:buNone/>
            </a:pPr>
            <a:r>
              <a:rPr lang="pt-BR" dirty="0"/>
              <a:t>Se apoia na esperança de alguma recompensa – seja o recebimento de coisas positivas ou a eliminação de coisas negativas.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69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608FFF1-4C73-4327-9CB1-B53F7192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3. Legitimado</a:t>
            </a:r>
          </a:p>
          <a:p>
            <a:pPr marL="0" indent="0">
              <a:buNone/>
            </a:pPr>
            <a:r>
              <a:rPr lang="pt-BR" dirty="0"/>
              <a:t>Baseia-se nas normas, valores e crenças no sentido de que certos indivíduos possuem direito legítimo de governar ou influenciar os outros.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4. De competência</a:t>
            </a:r>
          </a:p>
          <a:p>
            <a:pPr marL="0" indent="0">
              <a:buNone/>
            </a:pPr>
            <a:r>
              <a:rPr lang="pt-BR" dirty="0"/>
              <a:t>Pessoas que são vistas como especialistas numa determinada área podem influenciar as outras fornecendo-lhes conhecimento ou esperando conformidade com seus desejos.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5. De referencia</a:t>
            </a:r>
          </a:p>
          <a:p>
            <a:pPr marL="0" indent="0">
              <a:buNone/>
            </a:pPr>
            <a:r>
              <a:rPr lang="pt-BR" dirty="0"/>
              <a:t>É o poder de influenciar o outro pela força do seu carisma ou por características pessoais que são admiradas e servem como referência.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61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7F864-FC43-4551-9EAB-157FD74E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639"/>
            <a:ext cx="9144000" cy="2040561"/>
          </a:xfrm>
        </p:spPr>
        <p:txBody>
          <a:bodyPr/>
          <a:lstStyle/>
          <a:p>
            <a:r>
              <a:rPr lang="pt-BR" dirty="0"/>
              <a:t>Poder e dependência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BEC5C-C0C6-42F3-87E4-94552FC1D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/>
              <a:t>“...se o chefe possui algo que somente ele possui e controla e que os subordinados precisam, ele os transforma em dependentes...”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70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FB9A530-CC76-4940-8B7A-3C47588B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1. Importância:</a:t>
            </a:r>
          </a:p>
          <a:p>
            <a:pPr marL="0" indent="0">
              <a:buNone/>
            </a:pPr>
            <a:r>
              <a:rPr lang="pt-BR" dirty="0"/>
              <a:t>Para que haja dependência, o recurso controlado precisa ser importante e valioso.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2. Escassez:</a:t>
            </a:r>
          </a:p>
          <a:p>
            <a:pPr marL="0" indent="0">
              <a:buNone/>
            </a:pPr>
            <a:r>
              <a:rPr lang="pt-BR" dirty="0"/>
              <a:t>Um recurso precisa ser percebido como escasso para gerar dependência.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3. Não substituição</a:t>
            </a:r>
          </a:p>
          <a:p>
            <a:pPr marL="0" indent="0">
              <a:buNone/>
            </a:pPr>
            <a:r>
              <a:rPr lang="pt-BR" dirty="0"/>
              <a:t>O poder aumenta na medida em que não existem substitutos viáveis.</a:t>
            </a:r>
          </a:p>
        </p:txBody>
      </p:sp>
    </p:spTree>
    <p:extLst>
      <p:ext uri="{BB962C8B-B14F-4D97-AF65-F5344CB8AC3E}">
        <p14:creationId xmlns:p14="http://schemas.microsoft.com/office/powerpoint/2010/main" val="92055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DED02-9A90-49A3-AD25-08296FA8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Dimensões das táticas de poder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09967-A549-4030-AA64-01B088FC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1. Razão </a:t>
            </a:r>
            <a:r>
              <a:rPr lang="pt-BR" dirty="0"/>
              <a:t>- utilização dos fatos e dados para elaborar uma apresentação lógica ou racional de ideias.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2. Amabilidade </a:t>
            </a:r>
            <a:r>
              <a:rPr lang="pt-BR" dirty="0"/>
              <a:t>- utilização de elogios, criação de um clima de boa vontade, postura humilde e tentativa de parecer amigável ao fazer um pedido.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t-BR" b="1" dirty="0"/>
              <a:t>3. Coalizão </a:t>
            </a:r>
            <a:r>
              <a:rPr lang="pt-BR" dirty="0"/>
              <a:t>- obtenção de apoio de outras pessoas na organização para uma determinada ideia.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0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518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Schoolbook</vt:lpstr>
      <vt:lpstr>Tema do Office</vt:lpstr>
      <vt:lpstr>Revisão de fundamentos de fundamentos de administração geral</vt:lpstr>
      <vt:lpstr>Liderança</vt:lpstr>
      <vt:lpstr> Nas organizações, a liderança procura desenvolver:</vt:lpstr>
      <vt:lpstr> Autoridade é o poder legitimo em virtude a função, posição ou papel na estrutura organizacional</vt:lpstr>
      <vt:lpstr>Existem cinco tipos de poder:</vt:lpstr>
      <vt:lpstr>Apresentação do PowerPoint</vt:lpstr>
      <vt:lpstr>Poder e dependência </vt:lpstr>
      <vt:lpstr>Apresentação do PowerPoint</vt:lpstr>
      <vt:lpstr>Dimensões das táticas de poder</vt:lpstr>
      <vt:lpstr>Apresentação do PowerPoint</vt:lpstr>
      <vt:lpstr>Politica organizacional</vt:lpstr>
      <vt:lpstr>Comportamentos políticos organizacionais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31</cp:revision>
  <dcterms:created xsi:type="dcterms:W3CDTF">2016-04-01T01:07:07Z</dcterms:created>
  <dcterms:modified xsi:type="dcterms:W3CDTF">2018-06-13T19:39:06Z</dcterms:modified>
</cp:coreProperties>
</file>