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ajan Pro" panose="02020502050506020301" pitchFamily="18" charset="0"/>
              </a:rPr>
              <a:t>Danielly Garcia Jardim</a:t>
            </a:r>
          </a:p>
          <a:p>
            <a:r>
              <a:rPr lang="pt-BR" dirty="0">
                <a:latin typeface="Trajan Pro" panose="02020502050506020301" pitchFamily="18" charset="0"/>
              </a:rPr>
              <a:t>Bruna Cristina Lopes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C1A5C5-92DD-4C2E-9AE9-AE87C4B98847}"/>
              </a:ext>
            </a:extLst>
          </p:cNvPr>
          <p:cNvSpPr txBox="1"/>
          <p:nvPr/>
        </p:nvSpPr>
        <p:spPr>
          <a:xfrm>
            <a:off x="978627" y="507504"/>
            <a:ext cx="10649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A franquia é conhecida pelo seu universo futurista, possuindo veículos e armas de alta tecnologia. Um veículo possui modelo, quantidade de passageiros, função, fabricante, tripulação e classe.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18C7D8-1844-4758-B0FB-CFE1C5D701D8}"/>
              </a:ext>
            </a:extLst>
          </p:cNvPr>
          <p:cNvSpPr txBox="1"/>
          <p:nvPr/>
        </p:nvSpPr>
        <p:spPr>
          <a:xfrm>
            <a:off x="4785612" y="89807"/>
            <a:ext cx="75511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Por haver constantes batalhas, veículos, personagens e robôs podem conter armas. Uma arma possui um nome, que deve ser único, um fabricante, criador, cor, tamanho, capacidade, peso e alcance. Uma arma de um mesmo tipo pode conter várias formas. Existem diversos tipos de armas, que são divididas em dois subtipos: laser e branca. Armas a laser possuem um tipo. Armas brancas são construídas por diversos materiais identificados por um nome.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1F8F1D-19A9-4F55-B7B1-1B9881FB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6831" y="6364605"/>
            <a:ext cx="1793631" cy="8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315 L 0.49454 0.02107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29EDF-DAC7-4C04-959D-118B3C8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A055F8-D6B5-4D28-B11C-EBB7646C6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12"/>
            <a:ext cx="12192000" cy="660108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89D8FF-6FD5-484B-BDF8-B78C44653343}"/>
              </a:ext>
            </a:extLst>
          </p:cNvPr>
          <p:cNvSpPr txBox="1"/>
          <p:nvPr/>
        </p:nvSpPr>
        <p:spPr>
          <a:xfrm>
            <a:off x="1493520" y="1336119"/>
            <a:ext cx="75133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 universo da saga existem diversas afiliações, que possuem um nome. Personagens, planetas, veículos e armas podem fazer parte de várias delas.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7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2109849" y="1493065"/>
            <a:ext cx="464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4CD82E-8DBB-4A91-B61B-D3F5B7789071}"/>
              </a:ext>
            </a:extLst>
          </p:cNvPr>
          <p:cNvSpPr txBox="1"/>
          <p:nvPr/>
        </p:nvSpPr>
        <p:spPr>
          <a:xfrm>
            <a:off x="3261249" y="2662990"/>
            <a:ext cx="233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a g e m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86FF6-0C71-43C1-A0E1-C1999B29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93887" y="1040744"/>
            <a:ext cx="2054927" cy="51864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8B2833-022A-4ADA-8908-51048E588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43" y="1707108"/>
            <a:ext cx="2048587" cy="20485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7DBC0B-09F1-43CF-A540-697F71A10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891185" y="3386727"/>
            <a:ext cx="1096924" cy="10969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1A2CD3-B9CB-46C8-B9F8-F92242A6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3263190" y="3040670"/>
            <a:ext cx="788490" cy="7884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08874B-9EBF-456B-8379-2BB2A6542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27" y="0"/>
            <a:ext cx="8080160" cy="6451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20E3A54-CCAA-41DD-BA2F-CC8FDB00B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20" y="4311015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4329 L 0.3306 0.03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10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2145956" y="3174914"/>
            <a:ext cx="508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3303248" y="4190577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23861F-710F-48CF-A0A4-412D2EFFC4B5}"/>
              </a:ext>
            </a:extLst>
          </p:cNvPr>
          <p:cNvSpPr txBox="1"/>
          <p:nvPr/>
        </p:nvSpPr>
        <p:spPr>
          <a:xfrm>
            <a:off x="335280" y="215564"/>
            <a:ext cx="9829800" cy="69951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PER_PERSONAGEM (</a:t>
            </a:r>
            <a:r>
              <a:rPr lang="pt-BR" sz="1600" b="1" dirty="0"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PER_PRIMEIRA_APARICAO, PER_NOME, PER_BORDÃO, PER_LADO_FORÇA, PER_ALTURA,</a:t>
            </a:r>
          </a:p>
          <a:p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BIO_BIOLÓGICO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AFI_NOME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BIO_RAÇA, BIO_MORTE, BIO_MORTO_POR, BIO_NASCIMENTO, BIO_GENERO, BIO_COR_CABELO, BIO_COR_PELE, BIO_COR_OLHOS, BIO_FUNCAO)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AFI_AFILIAÇÃO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AFI_NOME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ROB_ROBÓTICO (ROB_MODELO, ROB_COR_LATARIA, ROB_CLASSE, ROB_COR_SENSOR, ROB_DATA_DESTRUIÇÃO, ROB_DATA_FABRICACAO, ROB_SERIE,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EQU_EQUIPAMENTO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EQU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_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PLA_PLANETA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b="1" dirty="0">
                <a:latin typeface="Trajan Pro" panose="02020502050506020301" pitchFamily="18" charset="0"/>
              </a:rPr>
              <a:t>,  </a:t>
            </a:r>
            <a:r>
              <a:rPr lang="pt-BR" sz="1600" dirty="0">
                <a:latin typeface="Trajan Pro" panose="02020502050506020301" pitchFamily="18" charset="0"/>
              </a:rPr>
              <a:t>PLA_SISTEMA,  PLA_REGIAO,  PLA_SETOR,  PLA_ATMOSFERA,  PLA_QTD_SOL, PLA_QTD_LUA)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VEI_VEICULO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VEI_MODELO</a:t>
            </a:r>
            <a:r>
              <a:rPr lang="pt-BR" sz="1600" dirty="0">
                <a:latin typeface="Trajan Pro" panose="02020502050506020301" pitchFamily="18" charset="0"/>
              </a:rPr>
              <a:t>,  VEI_CLASSE,  VEI_FABRICANTE,  VEI_TRIPULAÇÃO,  VEI_QTD_PASSAGEIRO,  VEI</a:t>
            </a:r>
            <a:r>
              <a:rPr lang="pt-BR" sz="1600">
                <a:latin typeface="Trajan Pro" panose="02020502050506020301" pitchFamily="18" charset="0"/>
              </a:rPr>
              <a:t>_</a:t>
            </a:r>
            <a:r>
              <a:rPr lang="pt-BR" sz="1600" u="sng">
                <a:latin typeface="Trajan Pro" panose="02020502050506020301" pitchFamily="18" charset="0"/>
              </a:rPr>
              <a:t>FUNCAO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ARM_ARMA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, ARM_FABRICANTE, ARM_CRIADOR, ARM_COR, ARM_TAMANHO, ARM_MODELO, ARM_CAPACIDADE, ARM_PESO, ARM_ALCANCE, ARM_PROPOSITO)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LAS_LASER (LAS_TIPO</a:t>
            </a:r>
            <a:r>
              <a:rPr lang="pt-BR" sz="1600" u="sng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BRA_BRANCA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MAT_MATERIAL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MAT_NOME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FOR_FORMA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FOR_MODELO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B081F7-FEB3-4E10-9391-79B6CA7E666E}"/>
              </a:ext>
            </a:extLst>
          </p:cNvPr>
          <p:cNvSpPr txBox="1"/>
          <p:nvPr/>
        </p:nvSpPr>
        <p:spPr>
          <a:xfrm>
            <a:off x="10271785" y="227928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12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5D3473F-572F-49FC-A409-F3B40EA4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6"/>
            <a:ext cx="12192000" cy="68749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B2F508-2445-4F28-B7CB-A25EDAAF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7373" y="940694"/>
            <a:ext cx="6858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688032-9C9A-4AFA-AA19-CEC11F82B129}"/>
              </a:ext>
            </a:extLst>
          </p:cNvPr>
          <p:cNvSpPr txBox="1"/>
          <p:nvPr/>
        </p:nvSpPr>
        <p:spPr>
          <a:xfrm>
            <a:off x="3149167" y="365125"/>
            <a:ext cx="9338554" cy="72943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BCR_BIO_CON_ROB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PER_BIO_ID</a:t>
            </a:r>
            <a:r>
              <a:rPr lang="pt-BR" sz="1600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ROB_EQU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EQU_NOME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TRE_TREINA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PER_BIO_TRE_MESTRE_ID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PER_BIO_TRE_APRENDIZ_ID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PRO_PROXIMIDADE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PER_PR0_ID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PER_PRO2_ID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PRO_TIPO_REL)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POS_PER_VEI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PER_POS_ID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PER_VEI_MODELO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CON_ARM_VEI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VEI_CON_MODELO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ARM_CON_NOME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TEM_PER_ARM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ARM_TEM_NOME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PER_TEM_ID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PRO_PRODUZIDA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MAT_PRO_NOME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ARM_BRA_PRO_NOME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MOD_ARM_FOR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ARM_MOD_NOME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FOR_MOD_MODELO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APE_AFI_PER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PER_APE_ID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APL_AFI_PLA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AFI_APL_NOME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PLA_APL_NOME</a:t>
            </a:r>
            <a:r>
              <a:rPr lang="pt-BR" sz="1600" dirty="0">
                <a:latin typeface="Trajan Pro" panose="02020502050506020301" pitchFamily="18" charset="0"/>
              </a:rPr>
              <a:t>) AVE_AFI_VEI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AFI_AVE_NOME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VEI_AVE_MODELO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AAR_AFI_ARM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AFI_AAR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_NOME</a:t>
            </a:r>
            <a:r>
              <a:rPr lang="pt-BR" b="1" dirty="0">
                <a:latin typeface="Trajan Pro" panose="02020502050506020301" pitchFamily="18" charset="0"/>
              </a:rPr>
              <a:t>, 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ARM_AAR_NOME</a:t>
            </a:r>
            <a:r>
              <a:rPr lang="pt-BR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E59EB2-0A3B-409E-9967-E6CFE36F4362}"/>
              </a:ext>
            </a:extLst>
          </p:cNvPr>
          <p:cNvSpPr txBox="1"/>
          <p:nvPr/>
        </p:nvSpPr>
        <p:spPr>
          <a:xfrm>
            <a:off x="153172" y="7490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9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0195 -0.0111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B355-82EA-47B4-994A-E60C4C9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48" y="1477487"/>
            <a:ext cx="9895872" cy="390302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Que a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força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esteja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com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você</a:t>
            </a:r>
            <a:endParaRPr lang="en-US" sz="5400" dirty="0">
              <a:solidFill>
                <a:srgbClr val="FFC000"/>
              </a:solidFill>
              <a:latin typeface="Trajan Pro" panose="02020502050506020301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D2D697-9AB0-4DAA-830D-8C53B55C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5" r="3" b="3"/>
          <a:stretch/>
        </p:blipFill>
        <p:spPr>
          <a:xfrm>
            <a:off x="20" y="696469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08 -1.01273 L -0.00104 -1.0150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9545 0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8403BA-2989-437D-B616-AE23B30F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98265"/>
            <a:ext cx="13121640" cy="73809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530340" y="1914923"/>
            <a:ext cx="5158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BDA06"/>
                </a:solidFill>
                <a:latin typeface="Trajan Pro" panose="02020502050506020301" pitchFamily="18" charset="0"/>
                <a:ea typeface="STCaiyun" panose="020B0503020204020204" pitchFamily="2" charset="-122"/>
              </a:rPr>
              <a:t>Não muito tempo atrás, em uma galáxia não muito distante...</a:t>
            </a:r>
            <a:endParaRPr lang="pt-BR" sz="3200" dirty="0">
              <a:solidFill>
                <a:srgbClr val="EBDA06"/>
              </a:solidFill>
              <a:latin typeface="Trajan Pro" panose="02020502050506020301" pitchFamily="18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854073" y="1313491"/>
            <a:ext cx="448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5095507" y="2489590"/>
            <a:ext cx="200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O  p r o j e t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4F16CD-3C8B-4DDC-A400-989584A78DA9}"/>
              </a:ext>
            </a:extLst>
          </p:cNvPr>
          <p:cNvSpPr txBox="1"/>
          <p:nvPr/>
        </p:nvSpPr>
        <p:spPr>
          <a:xfrm>
            <a:off x="583558" y="1319513"/>
            <a:ext cx="100072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Nosso projeto foi desenvolvido para o estande da Lucas </a:t>
            </a:r>
            <a:r>
              <a:rPr lang="pt-BR" sz="2800" dirty="0" err="1">
                <a:latin typeface="Trajan Pro" panose="02020502050506020301" pitchFamily="18" charset="0"/>
              </a:rPr>
              <a:t>Arts</a:t>
            </a:r>
            <a:r>
              <a:rPr lang="pt-BR" sz="2800" dirty="0">
                <a:latin typeface="Trajan Pro" panose="02020502050506020301" pitchFamily="18" charset="0"/>
              </a:rPr>
              <a:t> que será apresentado na </a:t>
            </a:r>
            <a:r>
              <a:rPr lang="pt-BR" sz="2800" dirty="0" err="1">
                <a:latin typeface="Trajan Pro" panose="02020502050506020301" pitchFamily="18" charset="0"/>
              </a:rPr>
              <a:t>comic</a:t>
            </a:r>
            <a:r>
              <a:rPr lang="pt-BR" sz="2800" dirty="0">
                <a:latin typeface="Trajan Pro" panose="02020502050506020301" pitchFamily="18" charset="0"/>
              </a:rPr>
              <a:t> </a:t>
            </a:r>
            <a:r>
              <a:rPr lang="pt-BR" sz="2800" dirty="0" err="1">
                <a:latin typeface="Trajan Pro" panose="02020502050506020301" pitchFamily="18" charset="0"/>
              </a:rPr>
              <a:t>con</a:t>
            </a:r>
            <a:r>
              <a:rPr lang="pt-BR" sz="2800" dirty="0">
                <a:latin typeface="Trajan Pro" panose="02020502050506020301" pitchFamily="18" charset="0"/>
              </a:rPr>
              <a:t> 2018. Foi solicitado que desenvolvêssemos um banco de dados para armazenar os dados referentes aos personagens de Star Wars, de modo que pudesse ser adicionado à nova wiki atualizada do blog.</a:t>
            </a:r>
          </a:p>
        </p:txBody>
      </p:sp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11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92000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4118623" y="1291902"/>
            <a:ext cx="4555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5243029" y="2437617"/>
            <a:ext cx="23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07AF52-7599-4C67-9E0D-441B0A263FC7}"/>
              </a:ext>
            </a:extLst>
          </p:cNvPr>
          <p:cNvSpPr txBox="1"/>
          <p:nvPr/>
        </p:nvSpPr>
        <p:spPr>
          <a:xfrm>
            <a:off x="2416043" y="911425"/>
            <a:ext cx="9771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Para cada personagem da saga é necessário armazenar seu registro único, um bordão para ficar mais fácil reconhecê-lo, uma habilidade especial e sua altura, além disso, os personagens podem se relacionar.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86803" y="913880"/>
            <a:ext cx="9245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 universo Star Wars existem diversas raças, que se dividem em duas categorias: biológicas e robóticas. Um ser biológico possui um nome, cor do cabelo, gênero, ano de nascimento, ano de morte, raça, cor dos olhos e cor da pele. Um ser biológico pode treinar outros biológicos e pode construir seres robóticos. Cada ser biológico pertence a um lado da força</a:t>
            </a:r>
            <a:r>
              <a:rPr lang="pt-BR" dirty="0">
                <a:latin typeface="Calibri" panose="020F050202020403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4CC8FB-67F4-43CC-9AF3-78237078A990}"/>
              </a:ext>
            </a:extLst>
          </p:cNvPr>
          <p:cNvSpPr txBox="1"/>
          <p:nvPr/>
        </p:nvSpPr>
        <p:spPr>
          <a:xfrm>
            <a:off x="3502229" y="365125"/>
            <a:ext cx="8273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Um ser robótico possui cor da lataria, classe, cor do sensor, modelo, data de fabricação, data de destruição e série. Um robô pode possuir um equipamento, que possui um nome único.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C11104-AD03-4735-A497-C28BE11D00AE}"/>
              </a:ext>
            </a:extLst>
          </p:cNvPr>
          <p:cNvSpPr txBox="1"/>
          <p:nvPr/>
        </p:nvSpPr>
        <p:spPr>
          <a:xfrm>
            <a:off x="477672" y="320457"/>
            <a:ext cx="9326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Por possuir diversos seres de diferentes raças, é interessante armazenar o planeta em que nasceram. Um planeta possui nome, região, sistema, setor, atmosfera, quantidade de luas e quantidade de sóis. Não deverá ser permitido cadastrar dois planetas com o mesmo nome.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785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a força esteja com você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5</cp:revision>
  <dcterms:created xsi:type="dcterms:W3CDTF">2018-11-26T18:48:04Z</dcterms:created>
  <dcterms:modified xsi:type="dcterms:W3CDTF">2018-11-30T16:47:25Z</dcterms:modified>
</cp:coreProperties>
</file>