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07" autoAdjust="0"/>
  </p:normalViewPr>
  <p:slideViewPr>
    <p:cSldViewPr snapToGrid="0">
      <p:cViewPr varScale="1">
        <p:scale>
          <a:sx n="63" d="100"/>
          <a:sy n="63" d="100"/>
        </p:scale>
        <p:origin x="76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E9F6F62-B592-43C1-844A-83797487792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10097"/>
            <a:ext cx="1994555" cy="158059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E1EFA03-20E3-4981-8787-63E2A45FC49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39" y="4594911"/>
            <a:ext cx="2147921" cy="217261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Revisão de Matéria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by</a:t>
            </a:r>
            <a:r>
              <a:rPr lang="pt-BR" dirty="0"/>
              <a:t> Danny</a:t>
            </a:r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Century Schoolbook</vt:lpstr>
      <vt:lpstr>Tema do Office</vt:lpstr>
      <vt:lpstr>Revisão de Matéria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Felipe Casseb</cp:lastModifiedBy>
  <cp:revision>27</cp:revision>
  <dcterms:created xsi:type="dcterms:W3CDTF">2016-04-01T01:07:07Z</dcterms:created>
  <dcterms:modified xsi:type="dcterms:W3CDTF">2018-04-07T22:44:09Z</dcterms:modified>
</cp:coreProperties>
</file>