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526" y="1214438"/>
            <a:ext cx="9144000" cy="2387600"/>
          </a:xfrm>
        </p:spPr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44467-33CC-4BCE-A92C-946DD73A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'idade'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sua idade')</a:t>
            </a:r>
          </a:p>
          <a:p>
            <a:pPr marL="0" indent="0">
              <a:buNone/>
            </a:pPr>
            <a:r>
              <a:rPr lang="pt-BR" dirty="0"/>
              <a:t>	leia(idade)</a:t>
            </a:r>
          </a:p>
          <a:p>
            <a:pPr marL="0" indent="0">
              <a:buNone/>
            </a:pPr>
            <a:r>
              <a:rPr lang="pt-BR" dirty="0"/>
              <a:t>	se idade &lt; 18:</a:t>
            </a:r>
          </a:p>
          <a:p>
            <a:pPr marL="0" indent="0">
              <a:buNone/>
            </a:pPr>
            <a:r>
              <a:rPr lang="pt-BR" dirty="0"/>
              <a:t>		escreva('o usuário é menor de idade')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 usuário já é de maior')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803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15CF3-C05F-4FD6-B57F-B40B08C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"/>
            <a:ext cx="10515600" cy="670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algoritmo 'soma e subtração'</a:t>
            </a:r>
          </a:p>
          <a:p>
            <a:pPr marL="0" indent="0">
              <a:buNone/>
            </a:pPr>
            <a:r>
              <a:rPr lang="pt-BR" dirty="0" err="1"/>
              <a:t>varescolha</a:t>
            </a:r>
            <a:r>
              <a:rPr lang="pt-BR" dirty="0"/>
              <a:t>, numero1, numero2, resultado : real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escreva('escolha [1] para soma e [2] para subtração')</a:t>
            </a:r>
          </a:p>
          <a:p>
            <a:pPr marL="0" indent="0">
              <a:buNone/>
            </a:pPr>
            <a:r>
              <a:rPr lang="pt-BR" dirty="0"/>
              <a:t>	leia(escolha)</a:t>
            </a:r>
          </a:p>
          <a:p>
            <a:pPr marL="0" indent="0">
              <a:buNone/>
            </a:pPr>
            <a:r>
              <a:rPr lang="pt-BR" dirty="0"/>
              <a:t>	escreva('digite um numero')</a:t>
            </a:r>
          </a:p>
          <a:p>
            <a:pPr marL="0" indent="0">
              <a:buNone/>
            </a:pPr>
            <a:r>
              <a:rPr lang="pt-BR" dirty="0"/>
              <a:t>	leia(numero1)</a:t>
            </a:r>
          </a:p>
          <a:p>
            <a:pPr marL="0" indent="0">
              <a:buNone/>
            </a:pPr>
            <a:r>
              <a:rPr lang="pt-BR" dirty="0"/>
              <a:t>	escreva('digite outro numero')</a:t>
            </a:r>
          </a:p>
          <a:p>
            <a:pPr marL="0" indent="0">
              <a:buNone/>
            </a:pPr>
            <a:r>
              <a:rPr lang="pt-BR" dirty="0"/>
              <a:t>	leia(numero2)</a:t>
            </a:r>
          </a:p>
          <a:p>
            <a:pPr marL="0" indent="0">
              <a:buNone/>
            </a:pPr>
            <a:r>
              <a:rPr lang="pt-BR" dirty="0"/>
              <a:t>	se escolha == 1 então:</a:t>
            </a:r>
          </a:p>
          <a:p>
            <a:pPr marL="0" indent="0">
              <a:buNone/>
            </a:pPr>
            <a:r>
              <a:rPr lang="pt-BR" dirty="0"/>
              <a:t>		resultado &lt;- numero1 + numero2</a:t>
            </a:r>
          </a:p>
          <a:p>
            <a:pPr marL="0" indent="0">
              <a:buNone/>
            </a:pPr>
            <a:r>
              <a:rPr lang="pt-BR" dirty="0"/>
              <a:t>	senão se escolha == 2 então:</a:t>
            </a:r>
          </a:p>
          <a:p>
            <a:pPr marL="0" indent="0">
              <a:buNone/>
            </a:pPr>
            <a:r>
              <a:rPr lang="pt-BR" dirty="0"/>
              <a:t>		resultado &lt;- numero1 - numero2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inválida')</a:t>
            </a:r>
          </a:p>
          <a:p>
            <a:pPr marL="0" indent="0">
              <a:buNone/>
            </a:pPr>
            <a:r>
              <a:rPr lang="pt-BR" dirty="0"/>
              <a:t>	escreva(resultado)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67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53EB-41E9-494F-A898-3421D4E2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seleção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0480D-5EA7-4BD1-8339-A48B8D9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caso &lt;condição&gt; faça</a:t>
            </a:r>
          </a:p>
          <a:p>
            <a:pPr marL="0" indent="0">
              <a:buNone/>
            </a:pPr>
            <a:r>
              <a:rPr lang="pt-BR" dirty="0"/>
              <a:t>	&lt;valor1&gt;: &lt;comandos1&gt;</a:t>
            </a:r>
          </a:p>
          <a:p>
            <a:pPr marL="0" indent="0">
              <a:buNone/>
            </a:pPr>
            <a:r>
              <a:rPr lang="pt-BR" dirty="0"/>
              <a:t>	&lt;valor2&gt;: &lt;comandos2&gt;</a:t>
            </a:r>
          </a:p>
          <a:p>
            <a:pPr marL="0" indent="0">
              <a:buNone/>
            </a:pPr>
            <a:r>
              <a:rPr lang="pt-BR" dirty="0"/>
              <a:t>senão &lt;comandos3&gt;</a:t>
            </a:r>
          </a:p>
          <a:p>
            <a:pPr marL="0" indent="0">
              <a:buNone/>
            </a:pPr>
            <a:r>
              <a:rPr lang="pt-BR" dirty="0"/>
              <a:t>fim-caso</a:t>
            </a:r>
          </a:p>
        </p:txBody>
      </p:sp>
    </p:spTree>
    <p:extLst>
      <p:ext uri="{BB962C8B-B14F-4D97-AF65-F5344CB8AC3E}">
        <p14:creationId xmlns:p14="http://schemas.microsoft.com/office/powerpoint/2010/main" val="246622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46B0D-21DC-413E-848C-B16F3B01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20504"/>
            <a:ext cx="10508566" cy="6337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algoritmo "homem ou mulher"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escreva('Você é homem ou mulher?')</a:t>
            </a:r>
          </a:p>
          <a:p>
            <a:pPr marL="0" indent="0">
              <a:buNone/>
            </a:pPr>
            <a:r>
              <a:rPr lang="pt-BR" dirty="0"/>
              <a:t>	leia(resposta)</a:t>
            </a:r>
          </a:p>
          <a:p>
            <a:pPr marL="0" indent="0">
              <a:buNone/>
            </a:pPr>
            <a:r>
              <a:rPr lang="pt-BR" dirty="0"/>
              <a:t>	escreva(‘[ 1 ] homem')</a:t>
            </a:r>
          </a:p>
          <a:p>
            <a:pPr marL="0" indent="0">
              <a:buNone/>
            </a:pPr>
            <a:r>
              <a:rPr lang="pt-BR" dirty="0"/>
              <a:t>	escreva(‘[ 2 ] mulher')</a:t>
            </a:r>
          </a:p>
          <a:p>
            <a:pPr marL="0" indent="0">
              <a:buNone/>
            </a:pPr>
            <a:r>
              <a:rPr lang="pt-BR" dirty="0"/>
              <a:t>	caso resposta faça:</a:t>
            </a:r>
          </a:p>
          <a:p>
            <a:pPr marL="0" indent="0">
              <a:buNone/>
            </a:pPr>
            <a:r>
              <a:rPr lang="pt-BR" dirty="0"/>
              <a:t>		1: escreva('sexo masculino')</a:t>
            </a:r>
          </a:p>
          <a:p>
            <a:pPr marL="0" indent="0">
              <a:buNone/>
            </a:pPr>
            <a:r>
              <a:rPr lang="pt-BR" dirty="0"/>
              <a:t>		2: escreva('sexo feminino')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invalida')</a:t>
            </a:r>
          </a:p>
          <a:p>
            <a:pPr marL="0" indent="0">
              <a:buNone/>
            </a:pPr>
            <a:r>
              <a:rPr lang="pt-BR" dirty="0"/>
              <a:t>	fim-caso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3915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D7E3-8449-4FA9-81C4-6C0655E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IDENTAÇÃO!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19A90-A1CE-4273-B41D-0F1A9F98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identação</a:t>
            </a:r>
            <a:r>
              <a:rPr lang="pt-BR" dirty="0"/>
              <a:t> é importante para se ter uma melhor visualização e entendimento do código</a:t>
            </a:r>
          </a:p>
          <a:p>
            <a:r>
              <a:rPr lang="pt-BR" dirty="0"/>
              <a:t>Em algumas linguagens de programação, se a </a:t>
            </a:r>
            <a:r>
              <a:rPr lang="pt-BR" dirty="0" err="1"/>
              <a:t>identação</a:t>
            </a:r>
            <a:r>
              <a:rPr lang="pt-BR" dirty="0"/>
              <a:t> for feita incorretamente, o código poderá não apresentar o resultado desejado, ou até mesmo não funcionar</a:t>
            </a:r>
          </a:p>
        </p:txBody>
      </p:sp>
    </p:spTree>
    <p:extLst>
      <p:ext uri="{BB962C8B-B14F-4D97-AF65-F5344CB8AC3E}">
        <p14:creationId xmlns:p14="http://schemas.microsoft.com/office/powerpoint/2010/main" val="104951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42D2-66B1-4B76-9936-5F4BBFF3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253218"/>
            <a:ext cx="11591778" cy="6457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Num &lt;- 0</a:t>
            </a:r>
          </a:p>
          <a:p>
            <a:pPr marL="0" indent="0">
              <a:buNone/>
            </a:pPr>
            <a:r>
              <a:rPr lang="pt-BR" dirty="0"/>
              <a:t>Enquanto num != -1 faça:</a:t>
            </a:r>
          </a:p>
          <a:p>
            <a:pPr marL="0" indent="0">
              <a:buNone/>
            </a:pPr>
            <a:r>
              <a:rPr lang="pt-BR" dirty="0"/>
              <a:t>Escreva(‘digite um numero’)</a:t>
            </a:r>
          </a:p>
          <a:p>
            <a:pPr marL="0" indent="0">
              <a:buNone/>
            </a:pPr>
            <a:r>
              <a:rPr lang="pt-BR" dirty="0"/>
              <a:t>Leia(num)</a:t>
            </a:r>
          </a:p>
          <a:p>
            <a:pPr marL="0" indent="0">
              <a:buNone/>
            </a:pPr>
            <a:r>
              <a:rPr lang="pt-BR" dirty="0" err="1"/>
              <a:t>Cont</a:t>
            </a:r>
            <a:r>
              <a:rPr lang="pt-BR" dirty="0"/>
              <a:t> &lt;- cont+1</a:t>
            </a:r>
          </a:p>
          <a:p>
            <a:pPr marL="0" indent="0">
              <a:buNone/>
            </a:pPr>
            <a:r>
              <a:rPr lang="pt-BR" dirty="0"/>
              <a:t>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Se c == 1</a:t>
            </a:r>
          </a:p>
          <a:p>
            <a:pPr marL="0" indent="0">
              <a:buNone/>
            </a:pPr>
            <a:r>
              <a:rPr lang="pt-BR" dirty="0"/>
              <a:t>Maior &lt;- num</a:t>
            </a:r>
          </a:p>
          <a:p>
            <a:pPr marL="0" indent="0">
              <a:buNone/>
            </a:pPr>
            <a:r>
              <a:rPr lang="pt-BR" dirty="0"/>
              <a:t>Menor &lt;- num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Se num &gt; maior</a:t>
            </a:r>
          </a:p>
          <a:p>
            <a:pPr marL="0" indent="0">
              <a:buNone/>
            </a:pPr>
            <a:r>
              <a:rPr lang="pt-BR" dirty="0"/>
              <a:t>Maior &lt;-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num &lt; menor</a:t>
            </a:r>
          </a:p>
          <a:p>
            <a:pPr marL="0" indent="0">
              <a:buNone/>
            </a:pPr>
            <a:r>
              <a:rPr lang="pt-BR" dirty="0"/>
              <a:t>Menor &lt;-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Fim-para</a:t>
            </a:r>
          </a:p>
          <a:p>
            <a:pPr marL="0" indent="0">
              <a:buNone/>
            </a:pPr>
            <a:r>
              <a:rPr lang="pt-BR" dirty="0"/>
              <a:t>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1351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ECAC8-54E0-4BB7-9DAA-D52FBD8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26609"/>
            <a:ext cx="11507372" cy="66118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       Num &lt;- 0</a:t>
            </a:r>
          </a:p>
          <a:p>
            <a:pPr marL="0" indent="0">
              <a:buNone/>
            </a:pPr>
            <a:r>
              <a:rPr lang="pt-BR" dirty="0"/>
              <a:t>       Enquanto num != -1 faça:</a:t>
            </a:r>
          </a:p>
          <a:p>
            <a:pPr marL="0" indent="0">
              <a:buNone/>
            </a:pPr>
            <a:r>
              <a:rPr lang="pt-BR" dirty="0"/>
              <a:t>              Escreva(‘digite um numero’)</a:t>
            </a:r>
          </a:p>
          <a:p>
            <a:pPr marL="0" indent="0">
              <a:buNone/>
            </a:pPr>
            <a:r>
              <a:rPr lang="pt-BR" dirty="0"/>
              <a:t>              Leia(num)</a:t>
            </a:r>
          </a:p>
          <a:p>
            <a:pPr marL="0" indent="0">
              <a:buNone/>
            </a:pPr>
            <a:r>
              <a:rPr lang="pt-BR" dirty="0"/>
              <a:t>              </a:t>
            </a:r>
            <a:r>
              <a:rPr lang="pt-BR" dirty="0" err="1"/>
              <a:t>Cont</a:t>
            </a:r>
            <a:r>
              <a:rPr lang="pt-BR" dirty="0"/>
              <a:t> &lt;- cont+1</a:t>
            </a:r>
          </a:p>
          <a:p>
            <a:pPr marL="0" indent="0">
              <a:buNone/>
            </a:pPr>
            <a:r>
              <a:rPr lang="pt-BR" dirty="0"/>
              <a:t>              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                     Se c == 1</a:t>
            </a:r>
          </a:p>
          <a:p>
            <a:pPr marL="0" indent="0">
              <a:buNone/>
            </a:pPr>
            <a:r>
              <a:rPr lang="pt-BR" dirty="0"/>
              <a:t>                            Maior &lt;- num</a:t>
            </a:r>
          </a:p>
          <a:p>
            <a:pPr marL="0" indent="0">
              <a:buNone/>
            </a:pPr>
            <a:r>
              <a:rPr lang="pt-BR" dirty="0"/>
              <a:t>                            Menor &lt;- num</a:t>
            </a:r>
          </a:p>
          <a:p>
            <a:pPr marL="0" indent="0">
              <a:buNone/>
            </a:pPr>
            <a:r>
              <a:rPr lang="pt-BR" dirty="0"/>
              <a:t>                     Senão</a:t>
            </a:r>
          </a:p>
          <a:p>
            <a:pPr marL="0" indent="0">
              <a:buNone/>
            </a:pPr>
            <a:r>
              <a:rPr lang="pt-BR" dirty="0"/>
              <a:t>                            Se num &gt; maior</a:t>
            </a:r>
          </a:p>
          <a:p>
            <a:pPr marL="0" indent="0">
              <a:buNone/>
            </a:pPr>
            <a:r>
              <a:rPr lang="pt-BR" dirty="0"/>
              <a:t>                                   Maior &lt;-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Se num &lt; menor</a:t>
            </a:r>
          </a:p>
          <a:p>
            <a:pPr marL="0" indent="0">
              <a:buNone/>
            </a:pPr>
            <a:r>
              <a:rPr lang="pt-BR" dirty="0"/>
              <a:t>                                   Menor &lt;-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Fim-para</a:t>
            </a:r>
          </a:p>
          <a:p>
            <a:pPr marL="0" indent="0">
              <a:buNone/>
            </a:pPr>
            <a:r>
              <a:rPr lang="pt-BR" dirty="0"/>
              <a:t>       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FE3E-6C2A-4BCA-A6E8-19C4762E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O que é 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1885B-B318-4C1C-A7FC-54E278B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730326"/>
            <a:ext cx="10515600" cy="4545111"/>
          </a:xfrm>
        </p:spPr>
        <p:txBody>
          <a:bodyPr/>
          <a:lstStyle/>
          <a:p>
            <a:r>
              <a:rPr lang="pt-BR" dirty="0"/>
              <a:t>conjuntos de regras utilizadas para criar um programa</a:t>
            </a:r>
          </a:p>
          <a:p>
            <a:r>
              <a:rPr lang="pt-BR" dirty="0"/>
              <a:t>os algoritmos são escritos em uma linguagem de programação, gerando o código fonte</a:t>
            </a:r>
          </a:p>
        </p:txBody>
      </p:sp>
    </p:spTree>
    <p:extLst>
      <p:ext uri="{BB962C8B-B14F-4D97-AF65-F5344CB8AC3E}">
        <p14:creationId xmlns:p14="http://schemas.microsoft.com/office/powerpoint/2010/main" val="12840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7E965-A5C7-4CBB-BB8C-63D1C79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três níveis de LP: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1A9BB-2C11-4EB7-8C45-F21F4E0D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três níveis principais de linguagens de programação:</a:t>
            </a:r>
          </a:p>
          <a:p>
            <a:pPr marL="0" indent="0">
              <a:buNone/>
            </a:pPr>
            <a:r>
              <a:rPr lang="pt-BR" dirty="0"/>
              <a:t>	-linguagem de maquina</a:t>
            </a:r>
          </a:p>
          <a:p>
            <a:pPr marL="0" indent="0">
              <a:buNone/>
            </a:pPr>
            <a:r>
              <a:rPr lang="pt-BR" dirty="0"/>
              <a:t>	-linguagem de baixo nível</a:t>
            </a:r>
          </a:p>
          <a:p>
            <a:pPr marL="0" indent="0">
              <a:buNone/>
            </a:pPr>
            <a:r>
              <a:rPr lang="pt-BR" dirty="0"/>
              <a:t>	-linguagem de alto nível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4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E77D-B346-4DD8-826E-750257BF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 e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2A61E-8134-4C1C-8CA1-119BFB6C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interpretador - o código é executado assim que é traduzido, é </a:t>
            </a:r>
            <a:r>
              <a:rPr lang="pt-BR" dirty="0" err="1"/>
              <a:t>necessaria</a:t>
            </a:r>
            <a:r>
              <a:rPr lang="pt-BR" dirty="0"/>
              <a:t> a interpretação toda vez que for rodar o programa</a:t>
            </a:r>
          </a:p>
          <a:p>
            <a:r>
              <a:rPr lang="pt-BR" dirty="0"/>
              <a:t>compilador - traduz todo o código para um ou mais arquivos que podem ser executado quantas vezes forem </a:t>
            </a:r>
            <a:r>
              <a:rPr lang="pt-BR" dirty="0" err="1"/>
              <a:t>necessarias</a:t>
            </a:r>
            <a:r>
              <a:rPr lang="pt-BR" dirty="0"/>
              <a:t> sem necessidade de uma nova compilação</a:t>
            </a:r>
          </a:p>
          <a:p>
            <a:r>
              <a:rPr lang="pt-BR" dirty="0"/>
              <a:t>hibrido - traduz o </a:t>
            </a:r>
            <a:r>
              <a:rPr lang="pt-BR" dirty="0" err="1"/>
              <a:t>codigo</a:t>
            </a:r>
            <a:r>
              <a:rPr lang="pt-BR" dirty="0"/>
              <a:t> fonte para </a:t>
            </a:r>
            <a:r>
              <a:rPr lang="pt-BR" dirty="0" err="1"/>
              <a:t>pseudocodigo</a:t>
            </a:r>
            <a:r>
              <a:rPr lang="pt-BR" dirty="0"/>
              <a:t>, que é executado por um interpretador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101A-C52A-4900-AD36-ECC7B6C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F6EF1-33B9-4671-874C-EA4A8111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8904"/>
          </a:xfrm>
        </p:spPr>
        <p:txBody>
          <a:bodyPr numCol="2" anchor="ctr"/>
          <a:lstStyle/>
          <a:p>
            <a:r>
              <a:rPr lang="pt-BR" dirty="0"/>
              <a:t>para contador de x até x faça:</a:t>
            </a:r>
          </a:p>
          <a:p>
            <a:r>
              <a:rPr lang="pt-BR" dirty="0"/>
              <a:t>	&lt;código&gt;</a:t>
            </a:r>
          </a:p>
          <a:p>
            <a:r>
              <a:rPr lang="pt-BR" dirty="0"/>
              <a:t>fim-para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enquanto x &lt; y faça</a:t>
            </a:r>
          </a:p>
          <a:p>
            <a:r>
              <a:rPr lang="pt-BR" dirty="0"/>
              <a:t>	&lt;código&gt;</a:t>
            </a:r>
          </a:p>
          <a:p>
            <a:r>
              <a:rPr lang="pt-BR" dirty="0"/>
              <a:t>fim-enquanto</a:t>
            </a:r>
          </a:p>
          <a:p>
            <a:pPr marL="0" indent="0">
              <a:buNone/>
            </a:pPr>
            <a:r>
              <a:rPr lang="pt-BR" dirty="0"/>
              <a:t>      repita</a:t>
            </a:r>
          </a:p>
          <a:p>
            <a:pPr marL="0" indent="0">
              <a:buNone/>
            </a:pPr>
            <a:r>
              <a:rPr lang="pt-BR" dirty="0"/>
              <a:t>	   &lt;comandos&gt;</a:t>
            </a:r>
          </a:p>
          <a:p>
            <a:pPr marL="0" indent="0">
              <a:buNone/>
            </a:pPr>
            <a:r>
              <a:rPr lang="pt-BR" dirty="0"/>
              <a:t>       até que &lt;condição)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1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C2A3F-2FA8-429B-A876-FC7A5A25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14276"/>
            <a:ext cx="10515600" cy="575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‘tabuada’</a:t>
            </a:r>
          </a:p>
          <a:p>
            <a:pPr marL="0" indent="0">
              <a:buNone/>
            </a:pPr>
            <a:r>
              <a:rPr lang="pt-BR" dirty="0"/>
              <a:t>Var numero, resultado,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um número para ver sua tabuada')</a:t>
            </a:r>
          </a:p>
          <a:p>
            <a:pPr marL="0" indent="0">
              <a:buNone/>
            </a:pPr>
            <a:r>
              <a:rPr lang="pt-BR" dirty="0"/>
              <a:t>	leia(numero)</a:t>
            </a:r>
          </a:p>
          <a:p>
            <a:pPr marL="0" indent="0">
              <a:buNone/>
            </a:pPr>
            <a:r>
              <a:rPr lang="pt-BR" dirty="0"/>
              <a:t>	para contador de 0 até 10 faça:</a:t>
            </a:r>
          </a:p>
          <a:p>
            <a:pPr marL="0" indent="0">
              <a:buNone/>
            </a:pPr>
            <a:r>
              <a:rPr lang="pt-BR" dirty="0"/>
              <a:t>		resultado      numero * contador</a:t>
            </a:r>
          </a:p>
          <a:p>
            <a:pPr marL="0" indent="0">
              <a:buNone/>
            </a:pPr>
            <a:r>
              <a:rPr lang="pt-BR" dirty="0"/>
              <a:t>		escreva (numero, 'x', contador, '=', resultado)</a:t>
            </a:r>
          </a:p>
          <a:p>
            <a:pPr marL="0" indent="0">
              <a:buNone/>
            </a:pPr>
            <a:r>
              <a:rPr lang="pt-BR" dirty="0"/>
              <a:t>	fim-para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F649EB9-7B1C-4C12-8D42-E8C571EA5595}"/>
              </a:ext>
            </a:extLst>
          </p:cNvPr>
          <p:cNvSpPr/>
          <p:nvPr/>
        </p:nvSpPr>
        <p:spPr>
          <a:xfrm>
            <a:off x="4234376" y="3981157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36829-24EB-41B0-B9EE-3AC3688E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4" y="422031"/>
            <a:ext cx="10515600" cy="643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‘contagem regressiva’</a:t>
            </a:r>
          </a:p>
          <a:p>
            <a:pPr marL="0" indent="0">
              <a:buNone/>
            </a:pPr>
            <a:r>
              <a:rPr lang="pt-BR" dirty="0"/>
              <a:t>Var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contador    5</a:t>
            </a:r>
          </a:p>
          <a:p>
            <a:pPr marL="0" indent="0">
              <a:buNone/>
            </a:pPr>
            <a:r>
              <a:rPr lang="pt-BR" dirty="0"/>
              <a:t>	enquanto contador &gt; 0faça</a:t>
            </a:r>
          </a:p>
          <a:p>
            <a:pPr marL="0" indent="0">
              <a:buNone/>
            </a:pPr>
            <a:r>
              <a:rPr lang="pt-BR" dirty="0"/>
              <a:t>		escreva(contador)</a:t>
            </a:r>
          </a:p>
          <a:p>
            <a:pPr marL="0" indent="0">
              <a:buNone/>
            </a:pPr>
            <a:r>
              <a:rPr lang="pt-BR" dirty="0"/>
              <a:t>		contador     </a:t>
            </a:r>
            <a:r>
              <a:rPr lang="pt-BR" dirty="0" err="1"/>
              <a:t>contador</a:t>
            </a:r>
            <a:r>
              <a:rPr lang="pt-BR" dirty="0"/>
              <a:t> – 1</a:t>
            </a:r>
          </a:p>
          <a:p>
            <a:pPr marL="0" indent="0">
              <a:buNone/>
            </a:pPr>
            <a:r>
              <a:rPr lang="pt-BR" dirty="0"/>
              <a:t>	fim-enquanto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4311AF5B-EA78-42FC-AB14-E25F01CBD5D1}"/>
              </a:ext>
            </a:extLst>
          </p:cNvPr>
          <p:cNvSpPr/>
          <p:nvPr/>
        </p:nvSpPr>
        <p:spPr>
          <a:xfrm>
            <a:off x="2996419" y="2138290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8B2FB084-AD43-481C-81E0-FDC925A7680C}"/>
              </a:ext>
            </a:extLst>
          </p:cNvPr>
          <p:cNvSpPr/>
          <p:nvPr/>
        </p:nvSpPr>
        <p:spPr>
          <a:xfrm>
            <a:off x="3964745" y="3668151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682F9-D77B-44D0-9595-519784AD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75249"/>
            <a:ext cx="10515600" cy="61827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algoritmo 'nome'</a:t>
            </a:r>
          </a:p>
          <a:p>
            <a:r>
              <a:rPr lang="pt-BR" sz="3200" dirty="0">
                <a:solidFill>
                  <a:schemeClr val="tx1"/>
                </a:solidFill>
              </a:rPr>
              <a:t>var nome : caractere</a:t>
            </a:r>
          </a:p>
          <a:p>
            <a:r>
              <a:rPr lang="pt-BR" sz="3200" dirty="0">
                <a:solidFill>
                  <a:schemeClr val="tx1"/>
                </a:solidFill>
              </a:rPr>
              <a:t>inicio</a:t>
            </a:r>
          </a:p>
          <a:p>
            <a:r>
              <a:rPr lang="pt-BR" sz="3200" dirty="0">
                <a:solidFill>
                  <a:schemeClr val="tx1"/>
                </a:solidFill>
              </a:rPr>
              <a:t>	repita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x para sair do loop')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seu nome')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leia(nome)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até que nome == x</a:t>
            </a:r>
          </a:p>
          <a:p>
            <a:r>
              <a:rPr lang="pt-BR" sz="3200" dirty="0">
                <a:solidFill>
                  <a:schemeClr val="tx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773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E38B-A821-4820-BF94-1CCAE0E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5B44C-8DCF-4310-9863-AF08214C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pt-BR" dirty="0"/>
              <a:t>se &lt;condição&gt; faça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&lt;condição&gt; faça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/>
              <a:t>senão se &lt;&gt;condição&gt; faça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50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284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Schoolbook</vt:lpstr>
      <vt:lpstr>Tema do Office</vt:lpstr>
      <vt:lpstr>Revisão de Algoritmos</vt:lpstr>
      <vt:lpstr>O que é linguagem de programação?</vt:lpstr>
      <vt:lpstr>Existem três níveis de LP:</vt:lpstr>
      <vt:lpstr>Interpretador e compilador</vt:lpstr>
      <vt:lpstr>Estruturas de repetição</vt:lpstr>
      <vt:lpstr>Apresentação do PowerPoint</vt:lpstr>
      <vt:lpstr>Apresentação do PowerPoint</vt:lpstr>
      <vt:lpstr>Apresentação do PowerPoint</vt:lpstr>
      <vt:lpstr>Estruturas de decisão</vt:lpstr>
      <vt:lpstr>Apresentação do PowerPoint</vt:lpstr>
      <vt:lpstr>Apresentação do PowerPoint</vt:lpstr>
      <vt:lpstr>Estrutura de seleção múltipla</vt:lpstr>
      <vt:lpstr>Apresentação do PowerPoint</vt:lpstr>
      <vt:lpstr>IDENTAÇÃO!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34</cp:revision>
  <dcterms:created xsi:type="dcterms:W3CDTF">2016-04-01T01:07:07Z</dcterms:created>
  <dcterms:modified xsi:type="dcterms:W3CDTF">2018-04-08T20:01:25Z</dcterms:modified>
</cp:coreProperties>
</file>