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66" r:id="rId5"/>
    <p:sldId id="263" r:id="rId6"/>
    <p:sldId id="259" r:id="rId7"/>
    <p:sldId id="261" r:id="rId8"/>
    <p:sldId id="269" r:id="rId9"/>
    <p:sldId id="267" r:id="rId10"/>
    <p:sldId id="271" r:id="rId11"/>
    <p:sldId id="265" r:id="rId12"/>
    <p:sldId id="258" r:id="rId13"/>
    <p:sldId id="264" r:id="rId14"/>
    <p:sldId id="270" r:id="rId15"/>
    <p:sldId id="275" r:id="rId16"/>
    <p:sldId id="277" r:id="rId17"/>
    <p:sldId id="276" r:id="rId18"/>
    <p:sldId id="268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651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rajan Pro" panose="02020502050506020301" pitchFamily="18" charset="0"/>
              </a:rPr>
              <a:t>Danielly Garcia Jardim – RA </a:t>
            </a:r>
            <a:r>
              <a:rPr lang="pt-BR" sz="1200" dirty="0"/>
              <a:t>1460281813009</a:t>
            </a:r>
            <a:endParaRPr lang="pt-BR" sz="1200" dirty="0">
              <a:latin typeface="Trajan Pro" panose="02020502050506020301" pitchFamily="18" charset="0"/>
            </a:endParaRPr>
          </a:p>
          <a:p>
            <a:r>
              <a:rPr lang="pt-BR" sz="1200" dirty="0">
                <a:latin typeface="Trajan Pro" panose="02020502050506020301" pitchFamily="18" charset="0"/>
              </a:rPr>
              <a:t>Bruna Cristina Lopes – RA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2120093" y="3129714"/>
            <a:ext cx="493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576202" y="4282856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66B2524-CC11-430C-9052-13CD304AF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0695" cy="60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37442FC-F52B-4D68-AA3D-EE1BCA5D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80" y="1425742"/>
            <a:ext cx="5745854" cy="14939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954813-841E-400C-A261-E6A01AE49D92}"/>
              </a:ext>
            </a:extLst>
          </p:cNvPr>
          <p:cNvSpPr txBox="1"/>
          <p:nvPr/>
        </p:nvSpPr>
        <p:spPr>
          <a:xfrm>
            <a:off x="3740347" y="1679411"/>
            <a:ext cx="493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823D5B-7871-4A43-8DE3-D32A585C0C72}"/>
              </a:ext>
            </a:extLst>
          </p:cNvPr>
          <p:cNvSpPr txBox="1"/>
          <p:nvPr/>
        </p:nvSpPr>
        <p:spPr>
          <a:xfrm>
            <a:off x="4308750" y="2695074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B620EA-0D85-4299-A6A9-4F31C9853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916" y="410327"/>
            <a:ext cx="5334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6CC136-CC86-4ACE-8E5B-B04F70A6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" y="100965"/>
            <a:ext cx="5534025" cy="6391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E54650-87BC-4036-AF73-70587A86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66" y="116205"/>
            <a:ext cx="5711235" cy="63760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FB81F-9B5B-40CD-B477-1E68E7D16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91" y="1884046"/>
            <a:ext cx="2048587" cy="2048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C48BD6-E789-4BE7-A352-10D6A4C5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163833" y="3563665"/>
            <a:ext cx="1096924" cy="109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3F6185-FD44-43D0-B39D-397FAADAD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2535838" y="3217608"/>
            <a:ext cx="788490" cy="788490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2FC42C-EF13-4AE0-904F-66E1856EF030}"/>
              </a:ext>
            </a:extLst>
          </p:cNvPr>
          <p:cNvCxnSpPr>
            <a:cxnSpLocks/>
          </p:cNvCxnSpPr>
          <p:nvPr/>
        </p:nvCxnSpPr>
        <p:spPr>
          <a:xfrm>
            <a:off x="515112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FE44BA-6AB3-43ED-8D14-DC65DD88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29" y="223520"/>
            <a:ext cx="5372100" cy="5705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523A56-E363-4347-A15C-44C02317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" y="210502"/>
            <a:ext cx="5381625" cy="570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8E8E4E-8541-469A-A986-0A809E528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100" y="4131761"/>
            <a:ext cx="1485900" cy="20764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7FA08F5-E8D1-459D-8DB1-4E1D531678C1}"/>
              </a:ext>
            </a:extLst>
          </p:cNvPr>
          <p:cNvCxnSpPr>
            <a:cxnSpLocks/>
          </p:cNvCxnSpPr>
          <p:nvPr/>
        </p:nvCxnSpPr>
        <p:spPr>
          <a:xfrm>
            <a:off x="527304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6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0B6ABE-3860-43BC-98F2-A61A4F591FEE}"/>
              </a:ext>
            </a:extLst>
          </p:cNvPr>
          <p:cNvSpPr txBox="1"/>
          <p:nvPr/>
        </p:nvSpPr>
        <p:spPr>
          <a:xfrm>
            <a:off x="2145906" y="1504001"/>
            <a:ext cx="4698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09AFC-FE1A-43D6-A952-80CD40A5B9A9}"/>
              </a:ext>
            </a:extLst>
          </p:cNvPr>
          <p:cNvSpPr txBox="1"/>
          <p:nvPr/>
        </p:nvSpPr>
        <p:spPr>
          <a:xfrm>
            <a:off x="2680030" y="2551748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C o n s u l t a s</a:t>
            </a:r>
          </a:p>
        </p:txBody>
      </p:sp>
    </p:spTree>
    <p:extLst>
      <p:ext uri="{BB962C8B-B14F-4D97-AF65-F5344CB8AC3E}">
        <p14:creationId xmlns:p14="http://schemas.microsoft.com/office/powerpoint/2010/main" val="14482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15765" y="1218067"/>
            <a:ext cx="2265680" cy="51864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FABD38-C2A8-4495-9DCD-0A207E5E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3446"/>
            <a:ext cx="56102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27852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Trajan Pro" panose="02020502050506020301" pitchFamily="18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Trajan Pro" panose="02020502050506020301" pitchFamily="18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Trajan Pro" panose="02020502050506020301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833028" y="1306574"/>
            <a:ext cx="422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889381" y="2539924"/>
            <a:ext cx="15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8CFDEF-62EB-4912-B70B-6FA29D4B1B28}"/>
              </a:ext>
            </a:extLst>
          </p:cNvPr>
          <p:cNvSpPr txBox="1"/>
          <p:nvPr/>
        </p:nvSpPr>
        <p:spPr>
          <a:xfrm>
            <a:off x="977497" y="1318704"/>
            <a:ext cx="91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rajan Pro" panose="02020502050506020301"/>
              </a:rPr>
              <a:t>I   </a:t>
            </a:r>
            <a:r>
              <a:rPr lang="pt-BR" sz="2800" dirty="0">
                <a:latin typeface="Trajan Pro" panose="02020502050506020301"/>
              </a:rPr>
              <a:t> Objetivo</a:t>
            </a:r>
          </a:p>
          <a:p>
            <a:r>
              <a:rPr lang="pt-BR" sz="2800" b="1" dirty="0">
                <a:latin typeface="Trajan Pro" panose="02020502050506020301"/>
              </a:rPr>
              <a:t>II   </a:t>
            </a:r>
            <a:r>
              <a:rPr lang="pt-BR" sz="2800" dirty="0">
                <a:latin typeface="Trajan Pro" panose="02020502050506020301"/>
              </a:rPr>
              <a:t>Requisitos e regras de negócio</a:t>
            </a:r>
          </a:p>
          <a:p>
            <a:r>
              <a:rPr lang="pt-BR" sz="2800" b="1" dirty="0">
                <a:latin typeface="Trajan Pro" panose="02020502050506020301"/>
              </a:rPr>
              <a:t>III </a:t>
            </a:r>
            <a:r>
              <a:rPr lang="pt-BR" sz="2800" dirty="0">
                <a:latin typeface="Trajan Pro" panose="02020502050506020301"/>
              </a:rPr>
              <a:t> Modelo conceitual</a:t>
            </a:r>
          </a:p>
          <a:p>
            <a:r>
              <a:rPr lang="pt-BR" sz="2800" b="1" dirty="0">
                <a:latin typeface="Trajan Pro" panose="02020502050506020301"/>
              </a:rPr>
              <a:t>IV  </a:t>
            </a:r>
            <a:r>
              <a:rPr lang="pt-BR" sz="2800" dirty="0">
                <a:latin typeface="Trajan Pro" panose="02020502050506020301"/>
              </a:rPr>
              <a:t>Modelo lógico</a:t>
            </a:r>
          </a:p>
          <a:p>
            <a:r>
              <a:rPr lang="pt-BR" sz="2800" b="1" dirty="0">
                <a:latin typeface="Trajan Pro" panose="02020502050506020301"/>
              </a:rPr>
              <a:t>V   </a:t>
            </a:r>
            <a:r>
              <a:rPr lang="pt-BR" sz="2800" dirty="0">
                <a:latin typeface="Trajan Pro" panose="02020502050506020301"/>
              </a:rPr>
              <a:t>Consultas</a:t>
            </a:r>
          </a:p>
          <a:p>
            <a:r>
              <a:rPr lang="pt-BR" sz="2800" b="1" dirty="0">
                <a:latin typeface="Trajan Pro" panose="02020502050506020301"/>
              </a:rPr>
              <a:t>VI </a:t>
            </a:r>
            <a:r>
              <a:rPr lang="pt-BR" sz="2800" dirty="0">
                <a:latin typeface="Trajan Pro" panose="02020502050506020301"/>
              </a:rPr>
              <a:t> Trigger</a:t>
            </a:r>
          </a:p>
          <a:p>
            <a:r>
              <a:rPr lang="pt-BR" sz="2800" b="1" dirty="0">
                <a:latin typeface="Trajan Pro" panose="02020502050506020301"/>
              </a:rPr>
              <a:t>VII</a:t>
            </a:r>
            <a:r>
              <a:rPr lang="pt-BR" sz="2800" dirty="0">
                <a:latin typeface="Trajan Pro" panose="02020502050506020301"/>
              </a:rPr>
              <a:t> 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F63C85-3F9D-4829-A25A-E5F8A66D6F29}"/>
              </a:ext>
            </a:extLst>
          </p:cNvPr>
          <p:cNvSpPr txBox="1"/>
          <p:nvPr/>
        </p:nvSpPr>
        <p:spPr>
          <a:xfrm>
            <a:off x="1794319" y="303041"/>
            <a:ext cx="65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78352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4202513" y="1291902"/>
            <a:ext cx="4656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3543393" y="2420839"/>
            <a:ext cx="571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  e  r e g r a s  d e  n e g o c i o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22358" y="0"/>
            <a:ext cx="960922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Os personagens robóticos podem possuir um ou mais equipamentos, que possuem nome e id.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personagem pertence a um lado da força, podendo mudar de lado quando quiser</a:t>
            </a:r>
          </a:p>
          <a:p>
            <a:pPr font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118887" y="208027"/>
            <a:ext cx="92456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personagem mora em um planeta.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Todo planeta possui: id, sistema, atmosfera, quantidade de luas, quantidade de sois, setor, nome e região.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Personagens possuir um ou mais: veículos e armas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Veículos possuem: id, tripulação, fabricante, modelo, classe e nome.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/>
              <a:t>Toda arma possui id, nome, fabricante, proposito, alcance e criador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 Veículos também podem possuir armas.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2145906" y="1504001"/>
            <a:ext cx="4698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450E05-A1A6-47FC-BDCF-FDAC55CCE450}"/>
              </a:ext>
            </a:extLst>
          </p:cNvPr>
          <p:cNvSpPr txBox="1"/>
          <p:nvPr/>
        </p:nvSpPr>
        <p:spPr>
          <a:xfrm>
            <a:off x="2680030" y="2551748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C o n c e i t u a l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F9CE764-24DE-4425-9407-B72B7D635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78" y="-240761"/>
            <a:ext cx="8454868" cy="66053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612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18</cp:revision>
  <dcterms:created xsi:type="dcterms:W3CDTF">2018-11-26T18:48:04Z</dcterms:created>
  <dcterms:modified xsi:type="dcterms:W3CDTF">2019-05-25T01:35:46Z</dcterms:modified>
</cp:coreProperties>
</file>