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>
        <p:scale>
          <a:sx n="50" d="100"/>
          <a:sy n="50" d="100"/>
        </p:scale>
        <p:origin x="582" y="4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9F6F62-B592-43C1-844A-83797487792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0097"/>
            <a:ext cx="1994555" cy="15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5526" y="1214438"/>
            <a:ext cx="9144000" cy="2387600"/>
          </a:xfrm>
        </p:spPr>
        <p:txBody>
          <a:bodyPr/>
          <a:lstStyle/>
          <a:p>
            <a:r>
              <a:rPr lang="pt-BR" dirty="0"/>
              <a:t>Revisão de 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Danny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744467-33CC-4BCE-A92C-946DD73AA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234"/>
            <a:ext cx="10515600" cy="5712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Algoritmo 'idade'</a:t>
            </a:r>
          </a:p>
          <a:p>
            <a:pPr marL="0" indent="0">
              <a:buNone/>
            </a:pPr>
            <a:r>
              <a:rPr lang="pt-BR" dirty="0"/>
              <a:t>var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escreva('digite sua idade')</a:t>
            </a:r>
          </a:p>
          <a:p>
            <a:pPr marL="0" indent="0">
              <a:buNone/>
            </a:pPr>
            <a:r>
              <a:rPr lang="pt-BR" dirty="0"/>
              <a:t>	leia(idade)</a:t>
            </a:r>
          </a:p>
          <a:p>
            <a:pPr marL="0" indent="0">
              <a:buNone/>
            </a:pPr>
            <a:r>
              <a:rPr lang="pt-BR" dirty="0"/>
              <a:t>	se idade &lt; 18:</a:t>
            </a:r>
          </a:p>
          <a:p>
            <a:pPr marL="0" indent="0">
              <a:buNone/>
            </a:pPr>
            <a:r>
              <a:rPr lang="pt-BR" dirty="0"/>
              <a:t>		escreva('o usuário é menor de idade')</a:t>
            </a:r>
          </a:p>
          <a:p>
            <a:pPr marL="0" indent="0">
              <a:buNone/>
            </a:pPr>
            <a:r>
              <a:rPr lang="pt-BR" dirty="0"/>
              <a:t>	senão</a:t>
            </a:r>
          </a:p>
          <a:p>
            <a:pPr marL="0" indent="0">
              <a:buNone/>
            </a:pPr>
            <a:r>
              <a:rPr lang="pt-BR" dirty="0"/>
              <a:t>		escreva('o usuário já é de maior')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58035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15CF3-C05F-4FD6-B57F-B40B08C1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"/>
            <a:ext cx="10515600" cy="67032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Algoritmo 'soma e subtração'</a:t>
            </a:r>
          </a:p>
          <a:p>
            <a:pPr marL="0" indent="0">
              <a:buNone/>
            </a:pPr>
            <a:r>
              <a:rPr lang="pt-BR" dirty="0" err="1"/>
              <a:t>varescolha</a:t>
            </a:r>
            <a:r>
              <a:rPr lang="pt-BR" dirty="0"/>
              <a:t>, numero1, numero2, resultado : real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escreva('escolha [1] para soma e [2] para subtração')</a:t>
            </a:r>
          </a:p>
          <a:p>
            <a:pPr marL="0" indent="0">
              <a:buNone/>
            </a:pPr>
            <a:r>
              <a:rPr lang="pt-BR" dirty="0"/>
              <a:t>	leia(escolha)</a:t>
            </a:r>
          </a:p>
          <a:p>
            <a:pPr marL="0" indent="0">
              <a:buNone/>
            </a:pPr>
            <a:r>
              <a:rPr lang="pt-BR" dirty="0"/>
              <a:t>	escreva('digite um numero')</a:t>
            </a:r>
          </a:p>
          <a:p>
            <a:pPr marL="0" indent="0">
              <a:buNone/>
            </a:pPr>
            <a:r>
              <a:rPr lang="pt-BR" dirty="0"/>
              <a:t>	leia(numero1)</a:t>
            </a:r>
          </a:p>
          <a:p>
            <a:pPr marL="0" indent="0">
              <a:buNone/>
            </a:pPr>
            <a:r>
              <a:rPr lang="pt-BR" dirty="0"/>
              <a:t>	escreva('digite outro numero')</a:t>
            </a:r>
          </a:p>
          <a:p>
            <a:pPr marL="0" indent="0">
              <a:buNone/>
            </a:pPr>
            <a:r>
              <a:rPr lang="pt-BR" dirty="0"/>
              <a:t>	leia(numero2)</a:t>
            </a:r>
          </a:p>
          <a:p>
            <a:pPr marL="0" indent="0">
              <a:buNone/>
            </a:pPr>
            <a:r>
              <a:rPr lang="pt-BR" dirty="0"/>
              <a:t>	se escolha == 1 então:</a:t>
            </a:r>
          </a:p>
          <a:p>
            <a:pPr marL="0" indent="0">
              <a:buNone/>
            </a:pPr>
            <a:r>
              <a:rPr lang="pt-BR" dirty="0"/>
              <a:t>		resultado     numero1 + numero2</a:t>
            </a:r>
          </a:p>
          <a:p>
            <a:pPr marL="0" indent="0">
              <a:buNone/>
            </a:pPr>
            <a:r>
              <a:rPr lang="pt-BR" dirty="0"/>
              <a:t>	senão se escolha == 2 então:</a:t>
            </a:r>
          </a:p>
          <a:p>
            <a:pPr marL="0" indent="0">
              <a:buNone/>
            </a:pPr>
            <a:r>
              <a:rPr lang="pt-BR" dirty="0"/>
              <a:t>		resultado     numero1 - numero2</a:t>
            </a:r>
          </a:p>
          <a:p>
            <a:pPr marL="0" indent="0">
              <a:buNone/>
            </a:pPr>
            <a:r>
              <a:rPr lang="pt-BR" dirty="0"/>
              <a:t>	senão</a:t>
            </a:r>
          </a:p>
          <a:p>
            <a:pPr marL="0" indent="0">
              <a:buNone/>
            </a:pPr>
            <a:r>
              <a:rPr lang="pt-BR" dirty="0"/>
              <a:t>		escreva('opção inválida')</a:t>
            </a:r>
          </a:p>
          <a:p>
            <a:pPr marL="0" indent="0">
              <a:buNone/>
            </a:pPr>
            <a:r>
              <a:rPr lang="pt-BR" dirty="0"/>
              <a:t>	escreva(resultado)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fim</a:t>
            </a:r>
          </a:p>
          <a:p>
            <a:endParaRPr lang="pt-BR" dirty="0"/>
          </a:p>
        </p:txBody>
      </p:sp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740C45AA-D60E-471A-B615-8C95F1346F79}"/>
              </a:ext>
            </a:extLst>
          </p:cNvPr>
          <p:cNvSpPr/>
          <p:nvPr/>
        </p:nvSpPr>
        <p:spPr>
          <a:xfrm>
            <a:off x="4009293" y="3854548"/>
            <a:ext cx="295421" cy="12660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B7243C5C-412A-4729-8BE6-7A651727625C}"/>
              </a:ext>
            </a:extLst>
          </p:cNvPr>
          <p:cNvSpPr/>
          <p:nvPr/>
        </p:nvSpPr>
        <p:spPr>
          <a:xfrm>
            <a:off x="4009293" y="4572000"/>
            <a:ext cx="295421" cy="12660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7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153EB-41E9-494F-A898-3421D4E2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seleção múltipla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00480D-5EA7-4BD1-8339-A48B8D96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caso &lt;condição&gt; faça</a:t>
            </a:r>
          </a:p>
          <a:p>
            <a:pPr marL="0" indent="0">
              <a:buNone/>
            </a:pPr>
            <a:r>
              <a:rPr lang="pt-BR" dirty="0"/>
              <a:t>	&lt;valor1&gt;: &lt;comandos1&gt;</a:t>
            </a:r>
          </a:p>
          <a:p>
            <a:pPr marL="0" indent="0">
              <a:buNone/>
            </a:pPr>
            <a:r>
              <a:rPr lang="pt-BR" dirty="0"/>
              <a:t>	&lt;valor2&gt;: &lt;comandos2&gt;</a:t>
            </a:r>
          </a:p>
          <a:p>
            <a:pPr marL="0" indent="0">
              <a:buNone/>
            </a:pPr>
            <a:r>
              <a:rPr lang="pt-BR" dirty="0"/>
              <a:t>senão &lt;comandos3&gt;</a:t>
            </a:r>
          </a:p>
          <a:p>
            <a:pPr marL="0" indent="0">
              <a:buNone/>
            </a:pPr>
            <a:r>
              <a:rPr lang="pt-BR" dirty="0"/>
              <a:t>fim-caso</a:t>
            </a:r>
          </a:p>
        </p:txBody>
      </p:sp>
    </p:spTree>
    <p:extLst>
      <p:ext uri="{BB962C8B-B14F-4D97-AF65-F5344CB8AC3E}">
        <p14:creationId xmlns:p14="http://schemas.microsoft.com/office/powerpoint/2010/main" val="246622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46B0D-21DC-413E-848C-B16F3B01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520504"/>
            <a:ext cx="10508566" cy="63374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Algoritmo "homem ou mulher"</a:t>
            </a:r>
          </a:p>
          <a:p>
            <a:pPr marL="0" indent="0">
              <a:buNone/>
            </a:pPr>
            <a:r>
              <a:rPr lang="pt-BR" dirty="0"/>
              <a:t>var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escreva('Você é homem ou mulher?')</a:t>
            </a:r>
          </a:p>
          <a:p>
            <a:pPr marL="0" indent="0">
              <a:buNone/>
            </a:pPr>
            <a:r>
              <a:rPr lang="pt-BR" dirty="0"/>
              <a:t>	leia(resposta)</a:t>
            </a:r>
          </a:p>
          <a:p>
            <a:pPr marL="0" indent="0">
              <a:buNone/>
            </a:pPr>
            <a:r>
              <a:rPr lang="pt-BR" dirty="0"/>
              <a:t>	escreva(‘[ 1 ] homem')</a:t>
            </a:r>
          </a:p>
          <a:p>
            <a:pPr marL="0" indent="0">
              <a:buNone/>
            </a:pPr>
            <a:r>
              <a:rPr lang="pt-BR" dirty="0"/>
              <a:t>	escreva(‘[ 2 ] mulher')</a:t>
            </a:r>
          </a:p>
          <a:p>
            <a:pPr marL="0" indent="0">
              <a:buNone/>
            </a:pPr>
            <a:r>
              <a:rPr lang="pt-BR" dirty="0"/>
              <a:t>	caso resposta faça:</a:t>
            </a:r>
          </a:p>
          <a:p>
            <a:pPr marL="0" indent="0">
              <a:buNone/>
            </a:pPr>
            <a:r>
              <a:rPr lang="pt-BR" dirty="0"/>
              <a:t>		1: escreva('sexo masculino')</a:t>
            </a:r>
          </a:p>
          <a:p>
            <a:pPr marL="0" indent="0">
              <a:buNone/>
            </a:pPr>
            <a:r>
              <a:rPr lang="pt-BR" dirty="0"/>
              <a:t>		2: escreva('sexo feminino')</a:t>
            </a:r>
          </a:p>
          <a:p>
            <a:pPr marL="0" indent="0">
              <a:buNone/>
            </a:pPr>
            <a:r>
              <a:rPr lang="pt-BR" dirty="0"/>
              <a:t>	senão</a:t>
            </a:r>
          </a:p>
          <a:p>
            <a:pPr marL="0" indent="0">
              <a:buNone/>
            </a:pPr>
            <a:r>
              <a:rPr lang="pt-BR" dirty="0"/>
              <a:t>		escreva('opção invalida')</a:t>
            </a:r>
          </a:p>
          <a:p>
            <a:pPr marL="0" indent="0">
              <a:buNone/>
            </a:pPr>
            <a:r>
              <a:rPr lang="pt-BR" dirty="0"/>
              <a:t>	fim-caso</a:t>
            </a:r>
          </a:p>
          <a:p>
            <a:pPr marL="0" indent="0">
              <a:buNone/>
            </a:pPr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3915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8D7E3-8449-4FA9-81C4-6C0655E4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IDENTAÇÃO!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19A90-A1CE-4273-B41D-0F1A9F98A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identação</a:t>
            </a:r>
            <a:r>
              <a:rPr lang="pt-BR" dirty="0"/>
              <a:t> é importante para se ter uma melhor visualização e entendimento do código</a:t>
            </a:r>
          </a:p>
          <a:p>
            <a:r>
              <a:rPr lang="pt-BR" dirty="0"/>
              <a:t>Em algumas linguagens de programação, se a </a:t>
            </a:r>
            <a:r>
              <a:rPr lang="pt-BR" dirty="0" err="1"/>
              <a:t>identação</a:t>
            </a:r>
            <a:r>
              <a:rPr lang="pt-BR" dirty="0"/>
              <a:t> for feita incorretamente, o código poderá não apresentar o resultado desejado, ou até mesmo não funcionar</a:t>
            </a:r>
          </a:p>
        </p:txBody>
      </p:sp>
    </p:spTree>
    <p:extLst>
      <p:ext uri="{BB962C8B-B14F-4D97-AF65-F5344CB8AC3E}">
        <p14:creationId xmlns:p14="http://schemas.microsoft.com/office/powerpoint/2010/main" val="1049516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C42D2-66B1-4B76-9936-5F4BBFF3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253218"/>
            <a:ext cx="11591778" cy="6457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/>
              <a:t>Algoritmo ‘</a:t>
            </a:r>
            <a:r>
              <a:rPr lang="pt-BR" dirty="0" err="1"/>
              <a:t>maior_e_menor</a:t>
            </a:r>
            <a:r>
              <a:rPr lang="pt-BR" dirty="0"/>
              <a:t>’</a:t>
            </a:r>
          </a:p>
          <a:p>
            <a:pPr marL="0" indent="0">
              <a:buNone/>
            </a:pPr>
            <a:r>
              <a:rPr lang="pt-BR" dirty="0"/>
              <a:t>Var maior, menos, num, </a:t>
            </a:r>
            <a:r>
              <a:rPr lang="pt-BR" dirty="0" err="1"/>
              <a:t>cont</a:t>
            </a:r>
            <a:r>
              <a:rPr lang="pt-BR" dirty="0"/>
              <a:t>, c  : real	 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Num      0</a:t>
            </a:r>
          </a:p>
          <a:p>
            <a:pPr marL="0" indent="0">
              <a:buNone/>
            </a:pPr>
            <a:r>
              <a:rPr lang="pt-BR" dirty="0"/>
              <a:t>Enquanto num != -1 faça:</a:t>
            </a:r>
          </a:p>
          <a:p>
            <a:pPr marL="0" indent="0">
              <a:buNone/>
            </a:pPr>
            <a:r>
              <a:rPr lang="pt-BR" dirty="0"/>
              <a:t>Escreva(‘digite um numero’)</a:t>
            </a:r>
          </a:p>
          <a:p>
            <a:pPr marL="0" indent="0">
              <a:buNone/>
            </a:pPr>
            <a:r>
              <a:rPr lang="pt-BR" dirty="0"/>
              <a:t>Leia(num)</a:t>
            </a:r>
          </a:p>
          <a:p>
            <a:pPr marL="0" indent="0">
              <a:buNone/>
            </a:pPr>
            <a:r>
              <a:rPr lang="pt-BR" dirty="0" err="1"/>
              <a:t>Cont</a:t>
            </a:r>
            <a:r>
              <a:rPr lang="pt-BR" dirty="0"/>
              <a:t>      cont+1</a:t>
            </a:r>
          </a:p>
          <a:p>
            <a:pPr marL="0" indent="0">
              <a:buNone/>
            </a:pPr>
            <a:r>
              <a:rPr lang="pt-BR" dirty="0"/>
              <a:t>Para c de 0 até </a:t>
            </a:r>
            <a:r>
              <a:rPr lang="pt-BR" dirty="0" err="1"/>
              <a:t>cont</a:t>
            </a:r>
            <a:r>
              <a:rPr lang="pt-BR" dirty="0"/>
              <a:t> faça</a:t>
            </a:r>
          </a:p>
          <a:p>
            <a:pPr marL="0" indent="0">
              <a:buNone/>
            </a:pPr>
            <a:r>
              <a:rPr lang="pt-BR" dirty="0"/>
              <a:t>Se c == 1</a:t>
            </a:r>
          </a:p>
          <a:p>
            <a:pPr marL="0" indent="0">
              <a:buNone/>
            </a:pPr>
            <a:r>
              <a:rPr lang="pt-BR" dirty="0"/>
              <a:t>Maior       num</a:t>
            </a:r>
          </a:p>
          <a:p>
            <a:pPr marL="0" indent="0">
              <a:buNone/>
            </a:pPr>
            <a:r>
              <a:rPr lang="pt-BR" dirty="0"/>
              <a:t>Menor      num</a:t>
            </a:r>
          </a:p>
          <a:p>
            <a:pPr marL="0" indent="0">
              <a:buNone/>
            </a:pPr>
            <a:r>
              <a:rPr lang="pt-BR" dirty="0"/>
              <a:t>Senão</a:t>
            </a:r>
          </a:p>
          <a:p>
            <a:pPr marL="0" indent="0">
              <a:buNone/>
            </a:pPr>
            <a:r>
              <a:rPr lang="pt-BR" dirty="0"/>
              <a:t>Se num &gt; maior</a:t>
            </a:r>
          </a:p>
          <a:p>
            <a:pPr marL="0" indent="0">
              <a:buNone/>
            </a:pPr>
            <a:r>
              <a:rPr lang="pt-BR" dirty="0"/>
              <a:t>Maior      num</a:t>
            </a:r>
          </a:p>
          <a:p>
            <a:pPr marL="0" indent="0">
              <a:buNone/>
            </a:pP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Se num &lt; menor</a:t>
            </a:r>
          </a:p>
          <a:p>
            <a:pPr marL="0" indent="0">
              <a:buNone/>
            </a:pPr>
            <a:r>
              <a:rPr lang="pt-BR" dirty="0"/>
              <a:t>Menor      num</a:t>
            </a:r>
          </a:p>
          <a:p>
            <a:pPr marL="0" indent="0">
              <a:buNone/>
            </a:pP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Fim-para</a:t>
            </a:r>
          </a:p>
          <a:p>
            <a:pPr marL="0" indent="0">
              <a:buNone/>
            </a:pPr>
            <a:r>
              <a:rPr lang="pt-BR" dirty="0"/>
              <a:t>Escreva(‘maior’, maior, ‘menor’, menor)</a:t>
            </a:r>
          </a:p>
          <a:p>
            <a:pPr marL="0" indent="0">
              <a:buNone/>
            </a:pPr>
            <a:r>
              <a:rPr lang="pt-BR" dirty="0"/>
              <a:t>fim</a:t>
            </a:r>
          </a:p>
        </p:txBody>
      </p:sp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DDB64B77-958D-4AC9-A8F8-C61B6751BBE8}"/>
              </a:ext>
            </a:extLst>
          </p:cNvPr>
          <p:cNvSpPr/>
          <p:nvPr/>
        </p:nvSpPr>
        <p:spPr>
          <a:xfrm>
            <a:off x="786327" y="2961982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5ED7BE56-4E71-4362-9934-C4C03888ED92}"/>
              </a:ext>
            </a:extLst>
          </p:cNvPr>
          <p:cNvSpPr/>
          <p:nvPr/>
        </p:nvSpPr>
        <p:spPr>
          <a:xfrm>
            <a:off x="809187" y="3232688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3B6FF9AD-7A1F-42CF-9598-BF13E2EC277D}"/>
              </a:ext>
            </a:extLst>
          </p:cNvPr>
          <p:cNvSpPr/>
          <p:nvPr/>
        </p:nvSpPr>
        <p:spPr>
          <a:xfrm>
            <a:off x="687365" y="1079842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6C7D43DE-B6A5-4389-985E-16DD55BF71CD}"/>
              </a:ext>
            </a:extLst>
          </p:cNvPr>
          <p:cNvSpPr/>
          <p:nvPr/>
        </p:nvSpPr>
        <p:spPr>
          <a:xfrm>
            <a:off x="687365" y="2163885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26A1B9C1-15D0-449E-8FB0-8B7C6E360203}"/>
              </a:ext>
            </a:extLst>
          </p:cNvPr>
          <p:cNvSpPr/>
          <p:nvPr/>
        </p:nvSpPr>
        <p:spPr>
          <a:xfrm>
            <a:off x="786327" y="4030785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AC177006-2AD7-42B9-8DB0-B0A1610BFD93}"/>
              </a:ext>
            </a:extLst>
          </p:cNvPr>
          <p:cNvSpPr/>
          <p:nvPr/>
        </p:nvSpPr>
        <p:spPr>
          <a:xfrm>
            <a:off x="809187" y="4806022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1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ECAC8-54E0-4BB7-9DAA-D52FBD82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26609"/>
            <a:ext cx="11507372" cy="66118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Algoritmo ‘</a:t>
            </a:r>
            <a:r>
              <a:rPr lang="pt-BR" dirty="0" err="1"/>
              <a:t>maior_e_menor</a:t>
            </a:r>
            <a:r>
              <a:rPr lang="pt-BR" dirty="0"/>
              <a:t>’</a:t>
            </a:r>
          </a:p>
          <a:p>
            <a:pPr marL="0" indent="0">
              <a:buNone/>
            </a:pPr>
            <a:r>
              <a:rPr lang="pt-BR" dirty="0"/>
              <a:t>Var maior, menos, num, </a:t>
            </a:r>
            <a:r>
              <a:rPr lang="pt-BR" dirty="0" err="1"/>
              <a:t>cont</a:t>
            </a:r>
            <a:r>
              <a:rPr lang="pt-BR" dirty="0"/>
              <a:t>, c  : real	 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       Num     0</a:t>
            </a:r>
          </a:p>
          <a:p>
            <a:pPr marL="0" indent="0">
              <a:buNone/>
            </a:pPr>
            <a:r>
              <a:rPr lang="pt-BR" dirty="0"/>
              <a:t>       Enquanto num != -1 faça:</a:t>
            </a:r>
          </a:p>
          <a:p>
            <a:pPr marL="0" indent="0">
              <a:buNone/>
            </a:pPr>
            <a:r>
              <a:rPr lang="pt-BR" dirty="0"/>
              <a:t>              Escreva(‘digite um numero’)</a:t>
            </a:r>
          </a:p>
          <a:p>
            <a:pPr marL="0" indent="0">
              <a:buNone/>
            </a:pPr>
            <a:r>
              <a:rPr lang="pt-BR" dirty="0"/>
              <a:t>              Leia(num)</a:t>
            </a:r>
          </a:p>
          <a:p>
            <a:pPr marL="0" indent="0">
              <a:buNone/>
            </a:pPr>
            <a:r>
              <a:rPr lang="pt-BR" dirty="0"/>
              <a:t>              </a:t>
            </a:r>
            <a:r>
              <a:rPr lang="pt-BR" dirty="0" err="1"/>
              <a:t>Cont</a:t>
            </a:r>
            <a:r>
              <a:rPr lang="pt-BR" dirty="0"/>
              <a:t>     cont+1</a:t>
            </a:r>
          </a:p>
          <a:p>
            <a:pPr marL="0" indent="0">
              <a:buNone/>
            </a:pPr>
            <a:r>
              <a:rPr lang="pt-BR" dirty="0"/>
              <a:t>              Para c de 0 até </a:t>
            </a:r>
            <a:r>
              <a:rPr lang="pt-BR" dirty="0" err="1"/>
              <a:t>cont</a:t>
            </a:r>
            <a:r>
              <a:rPr lang="pt-BR" dirty="0"/>
              <a:t> faça</a:t>
            </a:r>
          </a:p>
          <a:p>
            <a:pPr marL="0" indent="0">
              <a:buNone/>
            </a:pPr>
            <a:r>
              <a:rPr lang="pt-BR" dirty="0"/>
              <a:t>                     Se c == 1</a:t>
            </a:r>
          </a:p>
          <a:p>
            <a:pPr marL="0" indent="0">
              <a:buNone/>
            </a:pPr>
            <a:r>
              <a:rPr lang="pt-BR" dirty="0"/>
              <a:t>                            Maior      num</a:t>
            </a:r>
          </a:p>
          <a:p>
            <a:pPr marL="0" indent="0">
              <a:buNone/>
            </a:pPr>
            <a:r>
              <a:rPr lang="pt-BR" dirty="0"/>
              <a:t>                            Menor     num</a:t>
            </a:r>
          </a:p>
          <a:p>
            <a:pPr marL="0" indent="0">
              <a:buNone/>
            </a:pPr>
            <a:r>
              <a:rPr lang="pt-BR" dirty="0"/>
              <a:t>                     Senão</a:t>
            </a:r>
          </a:p>
          <a:p>
            <a:pPr marL="0" indent="0">
              <a:buNone/>
            </a:pPr>
            <a:r>
              <a:rPr lang="pt-BR" dirty="0"/>
              <a:t>                            Se num &gt; maior</a:t>
            </a:r>
          </a:p>
          <a:p>
            <a:pPr marL="0" indent="0">
              <a:buNone/>
            </a:pPr>
            <a:r>
              <a:rPr lang="pt-BR" dirty="0"/>
              <a:t>                                   Maior     num</a:t>
            </a:r>
          </a:p>
          <a:p>
            <a:pPr marL="0" indent="0">
              <a:buNone/>
            </a:pPr>
            <a:r>
              <a:rPr lang="pt-BR" dirty="0"/>
              <a:t>                            </a:t>
            </a: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Se num &lt; menor</a:t>
            </a:r>
          </a:p>
          <a:p>
            <a:pPr marL="0" indent="0">
              <a:buNone/>
            </a:pPr>
            <a:r>
              <a:rPr lang="pt-BR" dirty="0"/>
              <a:t>                                   Menor     num</a:t>
            </a:r>
          </a:p>
          <a:p>
            <a:pPr marL="0" indent="0">
              <a:buNone/>
            </a:pPr>
            <a:r>
              <a:rPr lang="pt-BR" dirty="0"/>
              <a:t>                            </a:t>
            </a: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             </a:t>
            </a: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             Fim-para</a:t>
            </a:r>
          </a:p>
          <a:p>
            <a:pPr marL="0" indent="0">
              <a:buNone/>
            </a:pPr>
            <a:r>
              <a:rPr lang="pt-BR" dirty="0"/>
              <a:t>       Escreva(‘maior’, maior, ‘menor’, menor)</a:t>
            </a:r>
          </a:p>
          <a:p>
            <a:pPr marL="0" indent="0">
              <a:buNone/>
            </a:pPr>
            <a:r>
              <a:rPr lang="pt-BR" dirty="0"/>
              <a:t>fim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10509E76-F8CF-4201-BC3A-1A8C43DF644F}"/>
              </a:ext>
            </a:extLst>
          </p:cNvPr>
          <p:cNvSpPr/>
          <p:nvPr/>
        </p:nvSpPr>
        <p:spPr>
          <a:xfrm>
            <a:off x="2272227" y="3053422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5A85E0CD-6AB4-4BE7-8180-ABA389A41BB9}"/>
              </a:ext>
            </a:extLst>
          </p:cNvPr>
          <p:cNvSpPr/>
          <p:nvPr/>
        </p:nvSpPr>
        <p:spPr>
          <a:xfrm>
            <a:off x="2287467" y="3349039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7420B353-FD8E-42E4-B079-2337801D3028}"/>
              </a:ext>
            </a:extLst>
          </p:cNvPr>
          <p:cNvSpPr/>
          <p:nvPr/>
        </p:nvSpPr>
        <p:spPr>
          <a:xfrm>
            <a:off x="2630367" y="4196422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3075614D-82BA-4600-8C69-70DCAB6B2974}"/>
              </a:ext>
            </a:extLst>
          </p:cNvPr>
          <p:cNvSpPr/>
          <p:nvPr/>
        </p:nvSpPr>
        <p:spPr>
          <a:xfrm>
            <a:off x="2660847" y="5072722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5086A797-03A4-4511-93B3-202155C9054B}"/>
              </a:ext>
            </a:extLst>
          </p:cNvPr>
          <p:cNvSpPr/>
          <p:nvPr/>
        </p:nvSpPr>
        <p:spPr>
          <a:xfrm>
            <a:off x="1411167" y="2184742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F9C2B46E-E9BB-4805-A29C-7F1F0315861C}"/>
              </a:ext>
            </a:extLst>
          </p:cNvPr>
          <p:cNvSpPr/>
          <p:nvPr/>
        </p:nvSpPr>
        <p:spPr>
          <a:xfrm>
            <a:off x="1068267" y="1056982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3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5FE3E-6C2A-4BCA-A6E8-19C4762E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O que é linguagem de programação?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91885B-B318-4C1C-A7FC-54E278B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9" y="1730326"/>
            <a:ext cx="10515600" cy="4545111"/>
          </a:xfrm>
        </p:spPr>
        <p:txBody>
          <a:bodyPr/>
          <a:lstStyle/>
          <a:p>
            <a:r>
              <a:rPr lang="pt-BR" dirty="0"/>
              <a:t>Conjuntos de regras utilizadas para criar um programa</a:t>
            </a:r>
          </a:p>
          <a:p>
            <a:r>
              <a:rPr lang="pt-BR" dirty="0"/>
              <a:t>Os algoritmos são escritos em uma linguagem de programação, gerando o código fonte</a:t>
            </a:r>
          </a:p>
        </p:txBody>
      </p:sp>
    </p:spTree>
    <p:extLst>
      <p:ext uri="{BB962C8B-B14F-4D97-AF65-F5344CB8AC3E}">
        <p14:creationId xmlns:p14="http://schemas.microsoft.com/office/powerpoint/2010/main" val="128406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7E965-A5C7-4CBB-BB8C-63D1C79E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Existem três níveis de LP: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1A9BB-2C11-4EB7-8C45-F21F4E0D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três níveis principais de linguagens de programação:</a:t>
            </a:r>
          </a:p>
          <a:p>
            <a:pPr marL="0" indent="0">
              <a:buNone/>
            </a:pPr>
            <a:r>
              <a:rPr lang="pt-BR" dirty="0"/>
              <a:t>	-Linguagem de maquina</a:t>
            </a:r>
          </a:p>
          <a:p>
            <a:pPr marL="0" indent="0">
              <a:buNone/>
            </a:pPr>
            <a:r>
              <a:rPr lang="pt-BR" dirty="0"/>
              <a:t>	-Linguagem de baixo nível</a:t>
            </a:r>
          </a:p>
          <a:p>
            <a:pPr marL="0" indent="0">
              <a:buNone/>
            </a:pPr>
            <a:r>
              <a:rPr lang="pt-BR" dirty="0"/>
              <a:t>	-Linguagem de alto nível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344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EE77D-B346-4DD8-826E-750257BF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Interpretador e compilador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2A61E-8134-4C1C-8CA1-119BFB6C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Interpretador - o código é executado assim que é traduzido, é necessária a interpretação toda vez que for rodar o programa</a:t>
            </a:r>
          </a:p>
          <a:p>
            <a:endParaRPr lang="pt-BR" dirty="0"/>
          </a:p>
          <a:p>
            <a:r>
              <a:rPr lang="pt-BR" dirty="0"/>
              <a:t>Compilador - traduz todo o código para um ou mais arquivos que podem ser executado quantas vezes forem necessárias sem necessidade de uma nova compilação</a:t>
            </a:r>
          </a:p>
          <a:p>
            <a:r>
              <a:rPr lang="pt-BR" dirty="0"/>
              <a:t>Hibrido - traduz o codigo fonte para pseudocodigo, que é executado por um interpretador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94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3101A-C52A-4900-AD36-ECC7B6C1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182103FD-7473-48C7-9212-6B71CCFCB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5909"/>
              </p:ext>
            </p:extLst>
          </p:nvPr>
        </p:nvGraphicFramePr>
        <p:xfrm>
          <a:off x="584200" y="1690688"/>
          <a:ext cx="8921750" cy="473223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460875">
                  <a:extLst>
                    <a:ext uri="{9D8B030D-6E8A-4147-A177-3AD203B41FA5}">
                      <a16:colId xmlns:a16="http://schemas.microsoft.com/office/drawing/2014/main" val="2526968436"/>
                    </a:ext>
                  </a:extLst>
                </a:gridCol>
                <a:gridCol w="4460875">
                  <a:extLst>
                    <a:ext uri="{9D8B030D-6E8A-4147-A177-3AD203B41FA5}">
                      <a16:colId xmlns:a16="http://schemas.microsoft.com/office/drawing/2014/main" val="2262074750"/>
                    </a:ext>
                  </a:extLst>
                </a:gridCol>
              </a:tblGrid>
              <a:tr h="1897592">
                <a:tc>
                  <a:txBody>
                    <a:bodyPr/>
                    <a:lstStyle/>
                    <a:p>
                      <a:r>
                        <a:rPr lang="pt-BR" sz="3600" b="0" dirty="0"/>
                        <a:t>para </a:t>
                      </a:r>
                      <a:r>
                        <a:rPr lang="pt-BR" sz="3600" b="0" dirty="0" err="1"/>
                        <a:t>cont</a:t>
                      </a:r>
                      <a:r>
                        <a:rPr lang="pt-BR" sz="3600" b="0" dirty="0"/>
                        <a:t> de x até x faça:</a:t>
                      </a:r>
                    </a:p>
                    <a:p>
                      <a:r>
                        <a:rPr lang="pt-BR" sz="3600" b="0" dirty="0"/>
                        <a:t>	&lt;código&gt;</a:t>
                      </a:r>
                    </a:p>
                    <a:p>
                      <a:r>
                        <a:rPr lang="pt-BR" sz="3600" b="0" dirty="0"/>
                        <a:t>fim-para</a:t>
                      </a:r>
                    </a:p>
                    <a:p>
                      <a:endParaRPr lang="pt-BR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b="0" dirty="0"/>
                        <a:t>repita</a:t>
                      </a:r>
                    </a:p>
                    <a:p>
                      <a:r>
                        <a:rPr lang="pt-BR" sz="3600" b="0" dirty="0"/>
                        <a:t>	&lt;comandos&gt;</a:t>
                      </a:r>
                    </a:p>
                    <a:p>
                      <a:r>
                        <a:rPr lang="pt-BR" sz="3600" b="0" dirty="0"/>
                        <a:t>até que &lt;condição)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47974"/>
                  </a:ext>
                </a:extLst>
              </a:tr>
              <a:tr h="1897592">
                <a:tc gridSpan="2">
                  <a:txBody>
                    <a:bodyPr/>
                    <a:lstStyle/>
                    <a:p>
                      <a:r>
                        <a:rPr lang="pt-BR" sz="3600" b="0" dirty="0"/>
                        <a:t>enquanto x &lt; y faça</a:t>
                      </a:r>
                    </a:p>
                    <a:p>
                      <a:r>
                        <a:rPr lang="pt-BR" sz="3600" b="0" dirty="0"/>
                        <a:t>	&lt;código&gt;</a:t>
                      </a:r>
                    </a:p>
                    <a:p>
                      <a:r>
                        <a:rPr lang="pt-BR" sz="3600" b="0" dirty="0"/>
                        <a:t>fim-enquanto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047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6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4C2A3F-2FA8-429B-A876-FC7A5A251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714276"/>
            <a:ext cx="10515600" cy="5756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Algoritmo ‘tabuada’</a:t>
            </a:r>
          </a:p>
          <a:p>
            <a:pPr marL="0" indent="0">
              <a:buNone/>
            </a:pPr>
            <a:r>
              <a:rPr lang="pt-BR" dirty="0"/>
              <a:t>Var numero, resultado, contador : inteiro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escreva('digite um número para ver sua tabuada')</a:t>
            </a:r>
          </a:p>
          <a:p>
            <a:pPr marL="0" indent="0">
              <a:buNone/>
            </a:pPr>
            <a:r>
              <a:rPr lang="pt-BR" dirty="0"/>
              <a:t>	leia(numero)</a:t>
            </a:r>
          </a:p>
          <a:p>
            <a:pPr marL="0" indent="0">
              <a:buNone/>
            </a:pPr>
            <a:r>
              <a:rPr lang="pt-BR" dirty="0"/>
              <a:t>	para contador de 0 até 10 faça:</a:t>
            </a:r>
          </a:p>
          <a:p>
            <a:pPr marL="0" indent="0">
              <a:buNone/>
            </a:pPr>
            <a:r>
              <a:rPr lang="pt-BR" dirty="0"/>
              <a:t>		resultado      numero * contador</a:t>
            </a:r>
          </a:p>
          <a:p>
            <a:pPr marL="0" indent="0">
              <a:buNone/>
            </a:pPr>
            <a:r>
              <a:rPr lang="pt-BR" dirty="0"/>
              <a:t>		escreva (numero, 'x', contador, '=', resultado)</a:t>
            </a:r>
          </a:p>
          <a:p>
            <a:pPr marL="0" indent="0">
              <a:buNone/>
            </a:pPr>
            <a:r>
              <a:rPr lang="pt-BR" dirty="0"/>
              <a:t>	fim-para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fim</a:t>
            </a:r>
          </a:p>
          <a:p>
            <a:endParaRPr lang="pt-BR" dirty="0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DF649EB9-7B1C-4C12-8D42-E8C571EA5595}"/>
              </a:ext>
            </a:extLst>
          </p:cNvPr>
          <p:cNvSpPr/>
          <p:nvPr/>
        </p:nvSpPr>
        <p:spPr>
          <a:xfrm>
            <a:off x="4234376" y="3981157"/>
            <a:ext cx="295421" cy="12660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6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36829-24EB-41B0-B9EE-3AC3688E4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44" y="422031"/>
            <a:ext cx="10515600" cy="6435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Algoritmo ‘contagem regressiva’</a:t>
            </a:r>
          </a:p>
          <a:p>
            <a:pPr marL="0" indent="0">
              <a:buNone/>
            </a:pPr>
            <a:r>
              <a:rPr lang="pt-BR" dirty="0"/>
              <a:t>Var contador : inteiro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contador    5</a:t>
            </a:r>
          </a:p>
          <a:p>
            <a:pPr marL="0" indent="0">
              <a:buNone/>
            </a:pPr>
            <a:r>
              <a:rPr lang="pt-BR" dirty="0"/>
              <a:t>	enquanto contador &gt; 0faça</a:t>
            </a:r>
          </a:p>
          <a:p>
            <a:pPr marL="0" indent="0">
              <a:buNone/>
            </a:pPr>
            <a:r>
              <a:rPr lang="pt-BR" dirty="0"/>
              <a:t>		escreva(contador)</a:t>
            </a:r>
          </a:p>
          <a:p>
            <a:pPr marL="0" indent="0">
              <a:buNone/>
            </a:pPr>
            <a:r>
              <a:rPr lang="pt-BR" dirty="0"/>
              <a:t>		contador     </a:t>
            </a:r>
            <a:r>
              <a:rPr lang="pt-BR" dirty="0" err="1"/>
              <a:t>contador</a:t>
            </a:r>
            <a:r>
              <a:rPr lang="pt-BR" dirty="0"/>
              <a:t> – 1</a:t>
            </a:r>
          </a:p>
          <a:p>
            <a:pPr marL="0" indent="0">
              <a:buNone/>
            </a:pPr>
            <a:r>
              <a:rPr lang="pt-BR" dirty="0"/>
              <a:t>	fim-enquanto</a:t>
            </a:r>
          </a:p>
          <a:p>
            <a:pPr marL="0" indent="0">
              <a:buNone/>
            </a:pPr>
            <a:r>
              <a:rPr lang="pt-BR" dirty="0"/>
              <a:t>fim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4311AF5B-EA78-42FC-AB14-E25F01CBD5D1}"/>
              </a:ext>
            </a:extLst>
          </p:cNvPr>
          <p:cNvSpPr/>
          <p:nvPr/>
        </p:nvSpPr>
        <p:spPr>
          <a:xfrm>
            <a:off x="2996419" y="2138290"/>
            <a:ext cx="295421" cy="12660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8B2FB084-AD43-481C-81E0-FDC925A7680C}"/>
              </a:ext>
            </a:extLst>
          </p:cNvPr>
          <p:cNvSpPr/>
          <p:nvPr/>
        </p:nvSpPr>
        <p:spPr>
          <a:xfrm>
            <a:off x="3964745" y="3668151"/>
            <a:ext cx="295421" cy="12660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1682F9-D77B-44D0-9595-519784AD6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75249"/>
            <a:ext cx="10515600" cy="618275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Algoritmo 'nome'</a:t>
            </a:r>
          </a:p>
          <a:p>
            <a:r>
              <a:rPr lang="pt-BR" sz="3200" dirty="0">
                <a:solidFill>
                  <a:schemeClr val="tx1"/>
                </a:solidFill>
              </a:rPr>
              <a:t>var nome : caractere</a:t>
            </a:r>
          </a:p>
          <a:p>
            <a:r>
              <a:rPr lang="pt-BR" sz="3200" dirty="0">
                <a:solidFill>
                  <a:schemeClr val="tx1"/>
                </a:solidFill>
              </a:rPr>
              <a:t>inicio</a:t>
            </a:r>
          </a:p>
          <a:p>
            <a:r>
              <a:rPr lang="pt-BR" sz="3200" dirty="0">
                <a:solidFill>
                  <a:schemeClr val="tx1"/>
                </a:solidFill>
              </a:rPr>
              <a:t>	repita</a:t>
            </a:r>
          </a:p>
          <a:p>
            <a:r>
              <a:rPr lang="pt-BR" sz="3200" dirty="0">
                <a:solidFill>
                  <a:schemeClr val="tx1"/>
                </a:solidFill>
              </a:rPr>
              <a:t>		escreva('digite x para sair do loop')</a:t>
            </a:r>
          </a:p>
          <a:p>
            <a:r>
              <a:rPr lang="pt-BR" sz="3200" dirty="0">
                <a:solidFill>
                  <a:schemeClr val="tx1"/>
                </a:solidFill>
              </a:rPr>
              <a:t>		escreva('digite seu nome')</a:t>
            </a:r>
          </a:p>
          <a:p>
            <a:r>
              <a:rPr lang="pt-BR" sz="3200" dirty="0">
                <a:solidFill>
                  <a:schemeClr val="tx1"/>
                </a:solidFill>
              </a:rPr>
              <a:t>		leia(nome)</a:t>
            </a:r>
          </a:p>
          <a:p>
            <a:r>
              <a:rPr lang="pt-BR" sz="3200" dirty="0">
                <a:solidFill>
                  <a:schemeClr val="tx1"/>
                </a:solidFill>
              </a:rPr>
              <a:t>	até que nome == x</a:t>
            </a:r>
          </a:p>
          <a:p>
            <a:r>
              <a:rPr lang="pt-BR" sz="3200" dirty="0">
                <a:solidFill>
                  <a:schemeClr val="tx1"/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7737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1E38B-A821-4820-BF94-1CCAE0E1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decisão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02BF8E1-D6D7-4D05-8F3C-B72D4143A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002282"/>
              </p:ext>
            </p:extLst>
          </p:nvPr>
        </p:nvGraphicFramePr>
        <p:xfrm>
          <a:off x="838200" y="1690688"/>
          <a:ext cx="10039350" cy="465296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019675">
                  <a:extLst>
                    <a:ext uri="{9D8B030D-6E8A-4147-A177-3AD203B41FA5}">
                      <a16:colId xmlns:a16="http://schemas.microsoft.com/office/drawing/2014/main" val="2464449247"/>
                    </a:ext>
                  </a:extLst>
                </a:gridCol>
                <a:gridCol w="5019675">
                  <a:extLst>
                    <a:ext uri="{9D8B030D-6E8A-4147-A177-3AD203B41FA5}">
                      <a16:colId xmlns:a16="http://schemas.microsoft.com/office/drawing/2014/main" val="68401094"/>
                    </a:ext>
                  </a:extLst>
                </a:gridCol>
              </a:tblGrid>
              <a:tr h="465296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se &lt;condição&gt; faça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	&lt;código&gt;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senão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	&lt;código&gt;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3200" b="0" dirty="0" err="1">
                          <a:solidFill>
                            <a:schemeClr val="tx1"/>
                          </a:solidFill>
                        </a:rPr>
                        <a:t>fim-se</a:t>
                      </a:r>
                      <a:endParaRPr lang="pt-BR" sz="3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pt-BR" sz="3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pt-BR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se &lt;condição&gt; faça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	&lt;código&gt;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senão se &lt;&gt;condição&gt; faça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	&lt;código&gt;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senão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	&lt;código&gt;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3200" b="0" dirty="0" err="1">
                          <a:solidFill>
                            <a:schemeClr val="tx1"/>
                          </a:solidFill>
                        </a:rPr>
                        <a:t>fim-se</a:t>
                      </a:r>
                      <a:endParaRPr lang="pt-BR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20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503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295</Words>
  <Application>Microsoft Office PowerPoint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Century Schoolbook</vt:lpstr>
      <vt:lpstr>Tema do Office</vt:lpstr>
      <vt:lpstr>Revisão de Algoritmos</vt:lpstr>
      <vt:lpstr>O que é linguagem de programação?</vt:lpstr>
      <vt:lpstr>Existem três níveis de LP:</vt:lpstr>
      <vt:lpstr>Interpretador e compilador</vt:lpstr>
      <vt:lpstr>Estruturas de repetição</vt:lpstr>
      <vt:lpstr>Apresentação do PowerPoint</vt:lpstr>
      <vt:lpstr>Apresentação do PowerPoint</vt:lpstr>
      <vt:lpstr>Apresentação do PowerPoint</vt:lpstr>
      <vt:lpstr>Estruturas de decisão</vt:lpstr>
      <vt:lpstr>Apresentação do PowerPoint</vt:lpstr>
      <vt:lpstr>Apresentação do PowerPoint</vt:lpstr>
      <vt:lpstr>Estrutura de seleção múltipla</vt:lpstr>
      <vt:lpstr>Apresentação do PowerPoint</vt:lpstr>
      <vt:lpstr>IDENTAÇÃO!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danielly garcia jardim</cp:lastModifiedBy>
  <cp:revision>39</cp:revision>
  <dcterms:created xsi:type="dcterms:W3CDTF">2016-04-01T01:07:07Z</dcterms:created>
  <dcterms:modified xsi:type="dcterms:W3CDTF">2018-04-08T20:52:16Z</dcterms:modified>
</cp:coreProperties>
</file>