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D22-09DD-2A6A-2F8C-1220C689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84D37-854B-EA22-CA76-1B296930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C8299-C977-11BC-6D56-C9D2D32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46328-ABD6-0B60-36E4-E96D316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71DA3-EC25-1E80-77E4-4054E74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E636-BB78-A684-8899-481F89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43544-9FC5-C8DF-7C0E-787F5B98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4335E-B231-823D-7FF4-6C96A0C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D416F-C01A-A099-675F-1E2698F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EA81E-AC2B-2469-70F2-78162FE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308E8-AD2C-A85F-91BA-D49D6138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219C7-BA93-35F5-76EA-60752205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7630-4B6C-34CC-6D56-87DFF50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5D518-51E6-463D-8BD2-5F311D7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1CC7-4971-09EA-A268-369B568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629A-D6DC-CB72-EBDC-DB843D5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78D0E-32A7-C7B2-BE1C-43110116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4561E-A2D7-AB79-1985-80742A7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CB9EA-DC0D-3C5F-AD52-758FA1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9BA3-962B-E801-A29C-AC284216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DAB5-FC23-FE22-F26D-2A97FA4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0EC7C-3329-BE01-D707-F8F8551B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3C246-3478-4503-5378-DDC63ED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A92CF-EFD5-0A9C-E058-50482E8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306FF-B5C7-C71C-478C-ED06B37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F43-060E-DB6D-6AA4-92C4617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3B736-CD49-E6C8-8773-64F5AFDD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896CB-A059-F1D1-AFD3-2E2DB31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69463-F96B-EE30-EBED-290BA4A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5DDD8-B116-D1C8-ABCF-190641C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976EB-9BF5-7C9A-616C-70ED236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AB64-4E9F-1437-A2F4-9882D81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77558-6DC5-51D0-40CD-9A6EB928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15E26-6CC4-675A-A45F-C258F76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D5D52D-3C62-408E-20DE-E9F49CB1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006D8-2889-9EA9-2A54-87DD9C70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E663D-649B-24FC-A811-B236463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730A52-A3C3-DE74-C9EC-58B57F0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CBEAB-A685-F8BC-4740-78B7CC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656-8E5F-9B13-4CC7-0BBE25C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C950B-2565-70C8-1179-5CFE865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53E54-D519-1CC7-4B4B-A90499A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386A2-7F1A-DC2E-207F-157FC05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02B1D4-3B34-5C37-230B-654D472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D37AC8-E02F-2706-3897-7756E5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C21C-3E78-376C-283B-81D0382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8E54-B6AA-CE32-2C4A-1BA10E1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9ACC8-9BB4-6EBB-8C40-BC23AE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E0404-0FF6-5059-1A12-93E05E77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349BF-CF43-B34A-EBBD-24B9171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F5582-FE42-0F1E-ADD9-E421E1F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E228-CC89-31F3-A72F-408E3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58C4-25BC-59D5-AF4B-4F60CF8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F5449-CD3A-997A-3867-568F380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53EA-D7A6-8482-F127-9C42E28C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9126-FAEF-9A07-7841-66079A8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FB6E8-D072-6A6F-90AF-E4833DF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8F900-DCC9-89E5-B39F-3556BC2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CFA753-FBCF-4FCC-22D2-EA29237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17C71-403F-842A-2238-9CF6DDE4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C6021-3525-63B1-A7AA-3DFF9821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D12D-3A0F-4B36-B262-1CA8D70A158F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AE4D-140D-9522-F2A8-60A9909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26CB6-6D7C-CD81-FF75-1642322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6B4BAC5-497D-D07B-3617-63B9EBDD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8" t="21319" r="45308" b="17933"/>
          <a:stretch/>
        </p:blipFill>
        <p:spPr>
          <a:xfrm>
            <a:off x="7169521" y="284258"/>
            <a:ext cx="2481089" cy="28355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24B737-E2F9-00A8-A94D-55709A66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4" t="21729" r="43922" b="11161"/>
          <a:stretch/>
        </p:blipFill>
        <p:spPr>
          <a:xfrm>
            <a:off x="1381239" y="3119788"/>
            <a:ext cx="3137913" cy="32065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12EEC-CFF8-6F13-66EE-924D9C1AD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7" t="17420" r="36423" b="15471"/>
          <a:stretch/>
        </p:blipFill>
        <p:spPr>
          <a:xfrm>
            <a:off x="6647156" y="4284395"/>
            <a:ext cx="3003454" cy="22893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12CBD7C-E65A-50BE-6169-E4FA97EBC6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4" t="36602" r="44238" b="21696"/>
          <a:stretch/>
        </p:blipFill>
        <p:spPr>
          <a:xfrm>
            <a:off x="1778872" y="473555"/>
            <a:ext cx="3227824" cy="1923326"/>
          </a:xfrm>
          <a:prstGeom prst="ellipse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3C9D702-C9C5-4EE4-B033-D829C71F76F7}"/>
              </a:ext>
            </a:extLst>
          </p:cNvPr>
          <p:cNvSpPr/>
          <p:nvPr/>
        </p:nvSpPr>
        <p:spPr>
          <a:xfrm>
            <a:off x="5379117" y="1211692"/>
            <a:ext cx="1417983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D0AD3635-6D3D-EE95-71A9-B71CEFB076CA}"/>
              </a:ext>
            </a:extLst>
          </p:cNvPr>
          <p:cNvSpPr/>
          <p:nvPr/>
        </p:nvSpPr>
        <p:spPr>
          <a:xfrm rot="10800000">
            <a:off x="4874162" y="4723066"/>
            <a:ext cx="1417983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C80DBE59-7EFC-AEEB-C489-9134E0E70AEF}"/>
              </a:ext>
            </a:extLst>
          </p:cNvPr>
          <p:cNvSpPr/>
          <p:nvPr/>
        </p:nvSpPr>
        <p:spPr>
          <a:xfrm rot="5400000">
            <a:off x="8000683" y="3238268"/>
            <a:ext cx="850334" cy="74212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7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27F30B-CF4B-5996-DDC0-EEE5741A3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" t="27476" r="36654" b="16291"/>
          <a:stretch/>
        </p:blipFill>
        <p:spPr>
          <a:xfrm>
            <a:off x="6802821" y="242026"/>
            <a:ext cx="4752433" cy="26359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FD1B9B-183A-DBF6-4AE5-4785A22E2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2" t="17975" r="44468" b="6750"/>
          <a:stretch/>
        </p:blipFill>
        <p:spPr>
          <a:xfrm>
            <a:off x="7875548" y="3094688"/>
            <a:ext cx="2606978" cy="34020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A6EA29-7D65-94E4-59F5-E1670AC6E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7" t="24476" r="38912" b="7950"/>
          <a:stretch/>
        </p:blipFill>
        <p:spPr>
          <a:xfrm>
            <a:off x="348988" y="1382631"/>
            <a:ext cx="6215751" cy="46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 Talker 01</dc:creator>
  <cp:lastModifiedBy>Data Talker 01</cp:lastModifiedBy>
  <cp:revision>7</cp:revision>
  <dcterms:created xsi:type="dcterms:W3CDTF">2023-05-06T20:49:06Z</dcterms:created>
  <dcterms:modified xsi:type="dcterms:W3CDTF">2023-06-14T13:01:00Z</dcterms:modified>
</cp:coreProperties>
</file>