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1D22-09DD-2A6A-2F8C-1220C6899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484D37-854B-EA22-CA76-1B2969304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C8299-C977-11BC-6D56-C9D2D324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46328-ABD6-0B60-36E4-E96D3162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A71DA3-EC25-1E80-77E4-4054E744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92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1E636-BB78-A684-8899-481F8952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43544-9FC5-C8DF-7C0E-787F5B98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4335E-B231-823D-7FF4-6C96A0CC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D416F-C01A-A099-675F-1E2698F4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EA81E-AC2B-2469-70F2-78162FE3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5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F308E8-AD2C-A85F-91BA-D49D61380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219C7-BA93-35F5-76EA-607522050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C7630-4B6C-34CC-6D56-87DFF500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35D518-51E6-463D-8BD2-5F311D76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91CC7-4971-09EA-A268-369B5680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8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629A-D6DC-CB72-EBDC-DB843D5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78D0E-32A7-C7B2-BE1C-43110116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4561E-A2D7-AB79-1985-80742A75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CB9EA-DC0D-3C5F-AD52-758FA1B6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09BA3-962B-E801-A29C-AC284216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7DAB5-FC23-FE22-F26D-2A97FA44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40EC7C-3329-BE01-D707-F8F8551B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3C246-3478-4503-5378-DDC63EDE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A92CF-EFD5-0A9C-E058-50482E86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306FF-B5C7-C71C-478C-ED06B370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1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82F43-060E-DB6D-6AA4-92C46175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3B736-CD49-E6C8-8773-64F5AFDD3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F896CB-A059-F1D1-AFD3-2E2DB31C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69463-F96B-EE30-EBED-290BA4AD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E5DDD8-B116-D1C8-ABCF-190641C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976EB-9BF5-7C9A-616C-70ED2362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AB64-4E9F-1437-A2F4-9882D813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77558-6DC5-51D0-40CD-9A6EB928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E15E26-6CC4-675A-A45F-C258F76D7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D5D52D-3C62-408E-20DE-E9F49CB19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2006D8-2889-9EA9-2A54-87DD9C706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0E663D-649B-24FC-A811-B236463E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730A52-A3C3-DE74-C9EC-58B57F02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8CBEAB-A685-F8BC-4740-78B7CCA1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8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F1656-8E5F-9B13-4CC7-0BBE25C5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5C950B-2565-70C8-1179-5CFE8658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B53E54-D519-1CC7-4B4B-A90499A8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3386A2-7F1A-DC2E-207F-157FC05D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2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02B1D4-3B34-5C37-230B-654D4727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D37AC8-E02F-2706-3897-7756E524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2C21C-3E78-376C-283B-81D0382B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2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C8E54-B6AA-CE32-2C4A-1BA10E1C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9ACC8-9BB4-6EBB-8C40-BC23AEBC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0E0404-0FF6-5059-1A12-93E05E77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0349BF-CF43-B34A-EBBD-24B91717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F5582-FE42-0F1E-ADD9-E421E1FD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C9E228-CC89-31F3-A72F-408E3F51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06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D58C4-25BC-59D5-AF4B-4F60CF8C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3F5449-CD3A-997A-3867-568F3803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F53EA-D7A6-8482-F127-9C42E28C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49126-FAEF-9A07-7841-66079A8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8FB6E8-D072-6A6F-90AF-E4833DF1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8F900-DCC9-89E5-B39F-3556BC2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CFA753-FBCF-4FCC-22D2-EA29237C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17C71-403F-842A-2238-9CF6DDE4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C6021-3525-63B1-A7AA-3DFF9821C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D12D-3A0F-4B36-B262-1CA8D70A158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1AE4D-140D-9522-F2A8-60A9909E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26CB6-6D7C-CD81-FF75-16423221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4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5">
                <a:extLst>
                  <a:ext uri="{FF2B5EF4-FFF2-40B4-BE49-F238E27FC236}">
                    <a16:creationId xmlns:a16="http://schemas.microsoft.com/office/drawing/2014/main" id="{2CDAD2B2-8F38-CFFF-12C8-2F4C16A1D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927667"/>
                  </p:ext>
                </p:extLst>
              </p:nvPr>
            </p:nvGraphicFramePr>
            <p:xfrm>
              <a:off x="1077841" y="509564"/>
              <a:ext cx="10106993" cy="583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8561">
                      <a:extLst>
                        <a:ext uri="{9D8B030D-6E8A-4147-A177-3AD203B41FA5}">
                          <a16:colId xmlns:a16="http://schemas.microsoft.com/office/drawing/2014/main" val="2963959433"/>
                        </a:ext>
                      </a:extLst>
                    </a:gridCol>
                    <a:gridCol w="1064949">
                      <a:extLst>
                        <a:ext uri="{9D8B030D-6E8A-4147-A177-3AD203B41FA5}">
                          <a16:colId xmlns:a16="http://schemas.microsoft.com/office/drawing/2014/main" val="6519406"/>
                        </a:ext>
                      </a:extLst>
                    </a:gridCol>
                    <a:gridCol w="1038059">
                      <a:extLst>
                        <a:ext uri="{9D8B030D-6E8A-4147-A177-3AD203B41FA5}">
                          <a16:colId xmlns:a16="http://schemas.microsoft.com/office/drawing/2014/main" val="2428496236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4061114985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1867848561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2525680788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3645965074"/>
                        </a:ext>
                      </a:extLst>
                    </a:gridCol>
                  </a:tblGrid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⧹d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D-1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013761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05418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033998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75470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5347746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633711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959499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1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715777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24514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221366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22303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304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5">
                <a:extLst>
                  <a:ext uri="{FF2B5EF4-FFF2-40B4-BE49-F238E27FC236}">
                    <a16:creationId xmlns:a16="http://schemas.microsoft.com/office/drawing/2014/main" id="{2CDAD2B2-8F38-CFFF-12C8-2F4C16A1D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927667"/>
                  </p:ext>
                </p:extLst>
              </p:nvPr>
            </p:nvGraphicFramePr>
            <p:xfrm>
              <a:off x="1077841" y="509564"/>
              <a:ext cx="10106993" cy="583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8561">
                      <a:extLst>
                        <a:ext uri="{9D8B030D-6E8A-4147-A177-3AD203B41FA5}">
                          <a16:colId xmlns:a16="http://schemas.microsoft.com/office/drawing/2014/main" val="2963959433"/>
                        </a:ext>
                      </a:extLst>
                    </a:gridCol>
                    <a:gridCol w="1064949">
                      <a:extLst>
                        <a:ext uri="{9D8B030D-6E8A-4147-A177-3AD203B41FA5}">
                          <a16:colId xmlns:a16="http://schemas.microsoft.com/office/drawing/2014/main" val="6519406"/>
                        </a:ext>
                      </a:extLst>
                    </a:gridCol>
                    <a:gridCol w="1038059">
                      <a:extLst>
                        <a:ext uri="{9D8B030D-6E8A-4147-A177-3AD203B41FA5}">
                          <a16:colId xmlns:a16="http://schemas.microsoft.com/office/drawing/2014/main" val="2428496236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4061114985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1867848561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2525680788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3645965074"/>
                        </a:ext>
                      </a:extLst>
                    </a:gridCol>
                  </a:tblGrid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⧹d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D-1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013761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9714" t="-97531" r="-640000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18824" t="-97531" r="-558824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422" t="-97531" r="-200844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422" t="-97531" r="-100844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422" t="-97531" r="-844" b="-9938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05418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197531" r="-640000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197531" r="-558824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197531" r="-200844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197531" r="-100844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197531" r="-844" b="-8938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033998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75470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393827" r="-640000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393827" r="-558824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393827" r="-200844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393827" r="-100844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393827" r="-844" b="-6975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5347746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493827" r="-640000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493827" r="-558824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493827" r="-200844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493827" r="-100844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493827" r="-844" b="-5975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633711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959499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1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698750" r="-640000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698750" r="-558824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698750" r="-200844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698750" r="-100844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698750" r="-844" b="-4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715777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788889" r="-640000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788889" r="-558824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788889" r="-200844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788889" r="-100844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788889" r="-844" b="-3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24514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888889" r="-640000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888889" r="-558824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888889" r="-200844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888889" r="-100844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888889" r="-844" b="-2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221366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22303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9714" t="-1085185" r="-640000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8824" t="-1085185" r="-558824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22" t="-1085185" r="-200844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22" t="-1085185" r="-100844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22" t="-1085185" r="-844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3042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45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79592AF-E146-5E2F-3484-E90FDAFAB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75774"/>
              </p:ext>
            </p:extLst>
          </p:nvPr>
        </p:nvGraphicFramePr>
        <p:xfrm>
          <a:off x="543340" y="168962"/>
          <a:ext cx="11105320" cy="6520075"/>
        </p:xfrm>
        <a:graphic>
          <a:graphicData uri="http://schemas.openxmlformats.org/drawingml/2006/table">
            <a:tbl>
              <a:tblPr/>
              <a:tblGrid>
                <a:gridCol w="836166">
                  <a:extLst>
                    <a:ext uri="{9D8B030D-6E8A-4147-A177-3AD203B41FA5}">
                      <a16:colId xmlns:a16="http://schemas.microsoft.com/office/drawing/2014/main" val="1674978703"/>
                    </a:ext>
                  </a:extLst>
                </a:gridCol>
                <a:gridCol w="731645">
                  <a:extLst>
                    <a:ext uri="{9D8B030D-6E8A-4147-A177-3AD203B41FA5}">
                      <a16:colId xmlns:a16="http://schemas.microsoft.com/office/drawing/2014/main" val="3431266027"/>
                    </a:ext>
                  </a:extLst>
                </a:gridCol>
                <a:gridCol w="731645">
                  <a:extLst>
                    <a:ext uri="{9D8B030D-6E8A-4147-A177-3AD203B41FA5}">
                      <a16:colId xmlns:a16="http://schemas.microsoft.com/office/drawing/2014/main" val="3941731964"/>
                    </a:ext>
                  </a:extLst>
                </a:gridCol>
                <a:gridCol w="731645">
                  <a:extLst>
                    <a:ext uri="{9D8B030D-6E8A-4147-A177-3AD203B41FA5}">
                      <a16:colId xmlns:a16="http://schemas.microsoft.com/office/drawing/2014/main" val="3259822370"/>
                    </a:ext>
                  </a:extLst>
                </a:gridCol>
                <a:gridCol w="731645">
                  <a:extLst>
                    <a:ext uri="{9D8B030D-6E8A-4147-A177-3AD203B41FA5}">
                      <a16:colId xmlns:a16="http://schemas.microsoft.com/office/drawing/2014/main" val="2828006260"/>
                    </a:ext>
                  </a:extLst>
                </a:gridCol>
                <a:gridCol w="679384">
                  <a:extLst>
                    <a:ext uri="{9D8B030D-6E8A-4147-A177-3AD203B41FA5}">
                      <a16:colId xmlns:a16="http://schemas.microsoft.com/office/drawing/2014/main" val="2961092226"/>
                    </a:ext>
                  </a:extLst>
                </a:gridCol>
                <a:gridCol w="679384">
                  <a:extLst>
                    <a:ext uri="{9D8B030D-6E8A-4147-A177-3AD203B41FA5}">
                      <a16:colId xmlns:a16="http://schemas.microsoft.com/office/drawing/2014/main" val="2477854375"/>
                    </a:ext>
                  </a:extLst>
                </a:gridCol>
                <a:gridCol w="679384">
                  <a:extLst>
                    <a:ext uri="{9D8B030D-6E8A-4147-A177-3AD203B41FA5}">
                      <a16:colId xmlns:a16="http://schemas.microsoft.com/office/drawing/2014/main" val="1200942585"/>
                    </a:ext>
                  </a:extLst>
                </a:gridCol>
                <a:gridCol w="679384">
                  <a:extLst>
                    <a:ext uri="{9D8B030D-6E8A-4147-A177-3AD203B41FA5}">
                      <a16:colId xmlns:a16="http://schemas.microsoft.com/office/drawing/2014/main" val="1592314147"/>
                    </a:ext>
                  </a:extLst>
                </a:gridCol>
                <a:gridCol w="679384">
                  <a:extLst>
                    <a:ext uri="{9D8B030D-6E8A-4147-A177-3AD203B41FA5}">
                      <a16:colId xmlns:a16="http://schemas.microsoft.com/office/drawing/2014/main" val="3758835896"/>
                    </a:ext>
                  </a:extLst>
                </a:gridCol>
                <a:gridCol w="679384">
                  <a:extLst>
                    <a:ext uri="{9D8B030D-6E8A-4147-A177-3AD203B41FA5}">
                      <a16:colId xmlns:a16="http://schemas.microsoft.com/office/drawing/2014/main" val="2674726550"/>
                    </a:ext>
                  </a:extLst>
                </a:gridCol>
                <a:gridCol w="679384">
                  <a:extLst>
                    <a:ext uri="{9D8B030D-6E8A-4147-A177-3AD203B41FA5}">
                      <a16:colId xmlns:a16="http://schemas.microsoft.com/office/drawing/2014/main" val="420312178"/>
                    </a:ext>
                  </a:extLst>
                </a:gridCol>
                <a:gridCol w="1502485">
                  <a:extLst>
                    <a:ext uri="{9D8B030D-6E8A-4147-A177-3AD203B41FA5}">
                      <a16:colId xmlns:a16="http://schemas.microsoft.com/office/drawing/2014/main" val="3288281887"/>
                    </a:ext>
                  </a:extLst>
                </a:gridCol>
                <a:gridCol w="1084401">
                  <a:extLst>
                    <a:ext uri="{9D8B030D-6E8A-4147-A177-3AD203B41FA5}">
                      <a16:colId xmlns:a16="http://schemas.microsoft.com/office/drawing/2014/main" val="1813510202"/>
                    </a:ext>
                  </a:extLst>
                </a:gridCol>
              </a:tblGrid>
              <a:tr h="5572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t/d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N parcial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N real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27915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5464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84045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252335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30372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39211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03782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78349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38859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269532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982210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1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76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4B4BF54-2CE2-4F0C-2C52-60CB81BF9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97283"/>
              </p:ext>
            </p:extLst>
          </p:nvPr>
        </p:nvGraphicFramePr>
        <p:xfrm>
          <a:off x="530087" y="78359"/>
          <a:ext cx="11105318" cy="6701280"/>
        </p:xfrm>
        <a:graphic>
          <a:graphicData uri="http://schemas.openxmlformats.org/drawingml/2006/table">
            <a:tbl>
              <a:tblPr/>
              <a:tblGrid>
                <a:gridCol w="756302">
                  <a:extLst>
                    <a:ext uri="{9D8B030D-6E8A-4147-A177-3AD203B41FA5}">
                      <a16:colId xmlns:a16="http://schemas.microsoft.com/office/drawing/2014/main" val="3156486834"/>
                    </a:ext>
                  </a:extLst>
                </a:gridCol>
                <a:gridCol w="960815">
                  <a:extLst>
                    <a:ext uri="{9D8B030D-6E8A-4147-A177-3AD203B41FA5}">
                      <a16:colId xmlns:a16="http://schemas.microsoft.com/office/drawing/2014/main" val="1706738313"/>
                    </a:ext>
                  </a:extLst>
                </a:gridCol>
                <a:gridCol w="960815">
                  <a:extLst>
                    <a:ext uri="{9D8B030D-6E8A-4147-A177-3AD203B41FA5}">
                      <a16:colId xmlns:a16="http://schemas.microsoft.com/office/drawing/2014/main" val="28579218"/>
                    </a:ext>
                  </a:extLst>
                </a:gridCol>
                <a:gridCol w="960815">
                  <a:extLst>
                    <a:ext uri="{9D8B030D-6E8A-4147-A177-3AD203B41FA5}">
                      <a16:colId xmlns:a16="http://schemas.microsoft.com/office/drawing/2014/main" val="3992848893"/>
                    </a:ext>
                  </a:extLst>
                </a:gridCol>
                <a:gridCol w="960815">
                  <a:extLst>
                    <a:ext uri="{9D8B030D-6E8A-4147-A177-3AD203B41FA5}">
                      <a16:colId xmlns:a16="http://schemas.microsoft.com/office/drawing/2014/main" val="852560688"/>
                    </a:ext>
                  </a:extLst>
                </a:gridCol>
                <a:gridCol w="960815">
                  <a:extLst>
                    <a:ext uri="{9D8B030D-6E8A-4147-A177-3AD203B41FA5}">
                      <a16:colId xmlns:a16="http://schemas.microsoft.com/office/drawing/2014/main" val="1059245826"/>
                    </a:ext>
                  </a:extLst>
                </a:gridCol>
                <a:gridCol w="960815">
                  <a:extLst>
                    <a:ext uri="{9D8B030D-6E8A-4147-A177-3AD203B41FA5}">
                      <a16:colId xmlns:a16="http://schemas.microsoft.com/office/drawing/2014/main" val="2009124632"/>
                    </a:ext>
                  </a:extLst>
                </a:gridCol>
                <a:gridCol w="960815">
                  <a:extLst>
                    <a:ext uri="{9D8B030D-6E8A-4147-A177-3AD203B41FA5}">
                      <a16:colId xmlns:a16="http://schemas.microsoft.com/office/drawing/2014/main" val="273321900"/>
                    </a:ext>
                  </a:extLst>
                </a:gridCol>
                <a:gridCol w="960815">
                  <a:extLst>
                    <a:ext uri="{9D8B030D-6E8A-4147-A177-3AD203B41FA5}">
                      <a16:colId xmlns:a16="http://schemas.microsoft.com/office/drawing/2014/main" val="2111230439"/>
                    </a:ext>
                  </a:extLst>
                </a:gridCol>
                <a:gridCol w="960815">
                  <a:extLst>
                    <a:ext uri="{9D8B030D-6E8A-4147-A177-3AD203B41FA5}">
                      <a16:colId xmlns:a16="http://schemas.microsoft.com/office/drawing/2014/main" val="51156307"/>
                    </a:ext>
                  </a:extLst>
                </a:gridCol>
                <a:gridCol w="817066">
                  <a:extLst>
                    <a:ext uri="{9D8B030D-6E8A-4147-A177-3AD203B41FA5}">
                      <a16:colId xmlns:a16="http://schemas.microsoft.com/office/drawing/2014/main" val="2655758887"/>
                    </a:ext>
                  </a:extLst>
                </a:gridCol>
                <a:gridCol w="884615">
                  <a:extLst>
                    <a:ext uri="{9D8B030D-6E8A-4147-A177-3AD203B41FA5}">
                      <a16:colId xmlns:a16="http://schemas.microsoft.com/office/drawing/2014/main" val="1038341622"/>
                    </a:ext>
                  </a:extLst>
                </a:gridCol>
              </a:tblGrid>
              <a:tr h="25874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t/d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N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25692"/>
                  </a:ext>
                </a:extLst>
              </a:tr>
              <a:tr h="258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163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156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718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15823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212,9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111,0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56,7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24,2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29,6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13,3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9,1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790,1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573093"/>
                  </a:ext>
                </a:extLst>
              </a:tr>
              <a:tr h="258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487605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149,7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79,3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40,9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17,3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21,3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581,9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66930"/>
                  </a:ext>
                </a:extLst>
              </a:tr>
              <a:tr h="258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454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458130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104,2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56,1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29,2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12,3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15,2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425,3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605298"/>
                  </a:ext>
                </a:extLst>
              </a:tr>
              <a:tr h="258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046937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72,0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39,3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309,0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346888"/>
                  </a:ext>
                </a:extLst>
              </a:tr>
              <a:tr h="258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26337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49,5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27,5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14,6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223,7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20750"/>
                  </a:ext>
                </a:extLst>
              </a:tr>
              <a:tr h="258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158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3574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34,0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19,1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161,4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33146"/>
                  </a:ext>
                </a:extLst>
              </a:tr>
              <a:tr h="258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37401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23,2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13,1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116,2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66118"/>
                  </a:ext>
                </a:extLst>
              </a:tr>
              <a:tr h="258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87721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15,9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9,2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83,5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3333"/>
                  </a:ext>
                </a:extLst>
              </a:tr>
              <a:tr h="258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4340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10,8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60,0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23012"/>
                  </a:ext>
                </a:extLst>
              </a:tr>
              <a:tr h="258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565328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7,4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43,0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91343"/>
                  </a:ext>
                </a:extLst>
              </a:tr>
              <a:tr h="258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76357"/>
                  </a:ext>
                </a:extLst>
              </a:tr>
              <a:tr h="258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30,9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55812"/>
                  </a:ext>
                </a:extLst>
              </a:tr>
              <a:tr h="258742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Valor real  (número superior) e média posteriori (número inferior).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7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0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F854A75-9946-3306-F0F8-7C40C54C6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66123"/>
              </p:ext>
            </p:extLst>
          </p:nvPr>
        </p:nvGraphicFramePr>
        <p:xfrm>
          <a:off x="543340" y="78357"/>
          <a:ext cx="11184845" cy="6701280"/>
        </p:xfrm>
        <a:graphic>
          <a:graphicData uri="http://schemas.openxmlformats.org/drawingml/2006/table">
            <a:tbl>
              <a:tblPr/>
              <a:tblGrid>
                <a:gridCol w="868264">
                  <a:extLst>
                    <a:ext uri="{9D8B030D-6E8A-4147-A177-3AD203B41FA5}">
                      <a16:colId xmlns:a16="http://schemas.microsoft.com/office/drawing/2014/main" val="3226454406"/>
                    </a:ext>
                  </a:extLst>
                </a:gridCol>
                <a:gridCol w="937871">
                  <a:extLst>
                    <a:ext uri="{9D8B030D-6E8A-4147-A177-3AD203B41FA5}">
                      <a16:colId xmlns:a16="http://schemas.microsoft.com/office/drawing/2014/main" val="895130638"/>
                    </a:ext>
                  </a:extLst>
                </a:gridCol>
                <a:gridCol w="937871">
                  <a:extLst>
                    <a:ext uri="{9D8B030D-6E8A-4147-A177-3AD203B41FA5}">
                      <a16:colId xmlns:a16="http://schemas.microsoft.com/office/drawing/2014/main" val="1925088975"/>
                    </a:ext>
                  </a:extLst>
                </a:gridCol>
                <a:gridCol w="937871">
                  <a:extLst>
                    <a:ext uri="{9D8B030D-6E8A-4147-A177-3AD203B41FA5}">
                      <a16:colId xmlns:a16="http://schemas.microsoft.com/office/drawing/2014/main" val="2608313276"/>
                    </a:ext>
                  </a:extLst>
                </a:gridCol>
                <a:gridCol w="937871">
                  <a:extLst>
                    <a:ext uri="{9D8B030D-6E8A-4147-A177-3AD203B41FA5}">
                      <a16:colId xmlns:a16="http://schemas.microsoft.com/office/drawing/2014/main" val="61053990"/>
                    </a:ext>
                  </a:extLst>
                </a:gridCol>
                <a:gridCol w="937871">
                  <a:extLst>
                    <a:ext uri="{9D8B030D-6E8A-4147-A177-3AD203B41FA5}">
                      <a16:colId xmlns:a16="http://schemas.microsoft.com/office/drawing/2014/main" val="2609722341"/>
                    </a:ext>
                  </a:extLst>
                </a:gridCol>
                <a:gridCol w="937871">
                  <a:extLst>
                    <a:ext uri="{9D8B030D-6E8A-4147-A177-3AD203B41FA5}">
                      <a16:colId xmlns:a16="http://schemas.microsoft.com/office/drawing/2014/main" val="3342277914"/>
                    </a:ext>
                  </a:extLst>
                </a:gridCol>
                <a:gridCol w="937871">
                  <a:extLst>
                    <a:ext uri="{9D8B030D-6E8A-4147-A177-3AD203B41FA5}">
                      <a16:colId xmlns:a16="http://schemas.microsoft.com/office/drawing/2014/main" val="1610327820"/>
                    </a:ext>
                  </a:extLst>
                </a:gridCol>
                <a:gridCol w="937871">
                  <a:extLst>
                    <a:ext uri="{9D8B030D-6E8A-4147-A177-3AD203B41FA5}">
                      <a16:colId xmlns:a16="http://schemas.microsoft.com/office/drawing/2014/main" val="870318218"/>
                    </a:ext>
                  </a:extLst>
                </a:gridCol>
                <a:gridCol w="937871">
                  <a:extLst>
                    <a:ext uri="{9D8B030D-6E8A-4147-A177-3AD203B41FA5}">
                      <a16:colId xmlns:a16="http://schemas.microsoft.com/office/drawing/2014/main" val="2655861839"/>
                    </a:ext>
                  </a:extLst>
                </a:gridCol>
                <a:gridCol w="937871">
                  <a:extLst>
                    <a:ext uri="{9D8B030D-6E8A-4147-A177-3AD203B41FA5}">
                      <a16:colId xmlns:a16="http://schemas.microsoft.com/office/drawing/2014/main" val="1929360678"/>
                    </a:ext>
                  </a:extLst>
                </a:gridCol>
                <a:gridCol w="937871">
                  <a:extLst>
                    <a:ext uri="{9D8B030D-6E8A-4147-A177-3AD203B41FA5}">
                      <a16:colId xmlns:a16="http://schemas.microsoft.com/office/drawing/2014/main" val="1324674942"/>
                    </a:ext>
                  </a:extLst>
                </a:gridCol>
              </a:tblGrid>
              <a:tr h="27144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t/d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N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91671"/>
                  </a:ext>
                </a:extLst>
              </a:tr>
              <a:tr h="2714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163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156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718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13336"/>
                  </a:ext>
                </a:extLst>
              </a:tr>
              <a:tr h="271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93,1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39,3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25,6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16,6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705,1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8474"/>
                  </a:ext>
                </a:extLst>
              </a:tr>
              <a:tr h="2714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56098"/>
                  </a:ext>
                </a:extLst>
              </a:tr>
              <a:tr h="271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56,6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36,8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23,9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15,5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505,2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658963"/>
                  </a:ext>
                </a:extLst>
              </a:tr>
              <a:tr h="2714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454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2776"/>
                  </a:ext>
                </a:extLst>
              </a:tr>
              <a:tr h="271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34,1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22,2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14,4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9,4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359,1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48531"/>
                  </a:ext>
                </a:extLst>
              </a:tr>
              <a:tr h="2714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51174"/>
                  </a:ext>
                </a:extLst>
              </a:tr>
              <a:tr h="271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20,5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13,3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253,8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08412"/>
                  </a:ext>
                </a:extLst>
              </a:tr>
              <a:tr h="2714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749662"/>
                  </a:ext>
                </a:extLst>
              </a:tr>
              <a:tr h="271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12,2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178,7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55347"/>
                  </a:ext>
                </a:extLst>
              </a:tr>
              <a:tr h="2714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158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27788"/>
                  </a:ext>
                </a:extLst>
              </a:tr>
              <a:tr h="271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7,3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125,5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70165"/>
                  </a:ext>
                </a:extLst>
              </a:tr>
              <a:tr h="2714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8349"/>
                  </a:ext>
                </a:extLst>
              </a:tr>
              <a:tr h="271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87,9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80918"/>
                  </a:ext>
                </a:extLst>
              </a:tr>
              <a:tr h="2714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930224"/>
                  </a:ext>
                </a:extLst>
              </a:tr>
              <a:tr h="271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61,5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98952"/>
                  </a:ext>
                </a:extLst>
              </a:tr>
              <a:tr h="2714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72257"/>
                  </a:ext>
                </a:extLst>
              </a:tr>
              <a:tr h="271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43,0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0677"/>
                  </a:ext>
                </a:extLst>
              </a:tr>
              <a:tr h="2714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88041"/>
                  </a:ext>
                </a:extLst>
              </a:tr>
              <a:tr h="271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30,0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06099"/>
                  </a:ext>
                </a:extLst>
              </a:tr>
              <a:tr h="2714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62817"/>
                  </a:ext>
                </a:extLst>
              </a:tr>
              <a:tr h="271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21,0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182936"/>
                  </a:ext>
                </a:extLst>
              </a:tr>
              <a:tr h="27144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Valor real  (número superior) e média posteriori (número inferior).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04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2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804</Words>
  <Application>Microsoft Office PowerPoint</Application>
  <PresentationFormat>Widescreen</PresentationFormat>
  <Paragraphs>758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Barlow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Data Talker 01</dc:creator>
  <cp:lastModifiedBy>Data Talker 01</cp:lastModifiedBy>
  <cp:revision>10</cp:revision>
  <dcterms:created xsi:type="dcterms:W3CDTF">2023-05-06T20:49:06Z</dcterms:created>
  <dcterms:modified xsi:type="dcterms:W3CDTF">2023-06-18T18:38:43Z</dcterms:modified>
</cp:coreProperties>
</file>