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1D22-09DD-2A6A-2F8C-1220C689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484D37-854B-EA22-CA76-1B296930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C8299-C977-11BC-6D56-C9D2D324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46328-ABD6-0B60-36E4-E96D316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71DA3-EC25-1E80-77E4-4054E744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92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1E636-BB78-A684-8899-481F8952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43544-9FC5-C8DF-7C0E-787F5B98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4335E-B231-823D-7FF4-6C96A0CC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D416F-C01A-A099-675F-1E2698F4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EA81E-AC2B-2469-70F2-78162FE3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5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308E8-AD2C-A85F-91BA-D49D6138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219C7-BA93-35F5-76EA-607522050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7630-4B6C-34CC-6D56-87DFF50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35D518-51E6-463D-8BD2-5F311D76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91CC7-4971-09EA-A268-369B5680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629A-D6DC-CB72-EBDC-DB843D5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78D0E-32A7-C7B2-BE1C-43110116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4561E-A2D7-AB79-1985-80742A75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CB9EA-DC0D-3C5F-AD52-758FA1B6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09BA3-962B-E801-A29C-AC284216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7DAB5-FC23-FE22-F26D-2A97FA44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40EC7C-3329-BE01-D707-F8F8551B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3C246-3478-4503-5378-DDC63EDE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A92CF-EFD5-0A9C-E058-50482E86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306FF-B5C7-C71C-478C-ED06B370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2F43-060E-DB6D-6AA4-92C4617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3B736-CD49-E6C8-8773-64F5AFDD3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F896CB-A059-F1D1-AFD3-2E2DB31C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69463-F96B-EE30-EBED-290BA4AD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E5DDD8-B116-D1C8-ABCF-190641C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976EB-9BF5-7C9A-616C-70ED2362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AB64-4E9F-1437-A2F4-9882D813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77558-6DC5-51D0-40CD-9A6EB928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15E26-6CC4-675A-A45F-C258F76D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D5D52D-3C62-408E-20DE-E9F49CB1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2006D8-2889-9EA9-2A54-87DD9C706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0E663D-649B-24FC-A811-B236463E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730A52-A3C3-DE74-C9EC-58B57F02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8CBEAB-A685-F8BC-4740-78B7CCA1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8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F1656-8E5F-9B13-4CC7-0BBE25C5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5C950B-2565-70C8-1179-5CFE8658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B53E54-D519-1CC7-4B4B-A90499A8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3386A2-7F1A-DC2E-207F-157FC05D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2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02B1D4-3B34-5C37-230B-654D4727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D37AC8-E02F-2706-3897-7756E524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2C21C-3E78-376C-283B-81D0382B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2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8E54-B6AA-CE32-2C4A-1BA10E1C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9ACC8-9BB4-6EBB-8C40-BC23AEBC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0E0404-0FF6-5059-1A12-93E05E77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0349BF-CF43-B34A-EBBD-24B91717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F5582-FE42-0F1E-ADD9-E421E1FD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C9E228-CC89-31F3-A72F-408E3F51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D58C4-25BC-59D5-AF4B-4F60CF8C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3F5449-CD3A-997A-3867-568F380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53EA-D7A6-8482-F127-9C42E28C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49126-FAEF-9A07-7841-66079A8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FB6E8-D072-6A6F-90AF-E4833DF1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8F900-DCC9-89E5-B39F-3556BC2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CFA753-FBCF-4FCC-22D2-EA29237C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17C71-403F-842A-2238-9CF6DDE4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C6021-3525-63B1-A7AA-3DFF9821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D12D-3A0F-4B36-B262-1CA8D70A158F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1AE4D-140D-9522-F2A8-60A9909E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26CB6-6D7C-CD81-FF75-16423221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4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6B4BAC5-497D-D07B-3617-63B9EBDDB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8" t="21319" r="45308" b="17933"/>
          <a:stretch/>
        </p:blipFill>
        <p:spPr>
          <a:xfrm>
            <a:off x="6819285" y="443284"/>
            <a:ext cx="2481089" cy="28355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024B737-E2F9-00A8-A94D-55709A66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4" t="21729" r="43922" b="11161"/>
          <a:stretch/>
        </p:blipFill>
        <p:spPr>
          <a:xfrm>
            <a:off x="1031003" y="3415491"/>
            <a:ext cx="3137913" cy="32065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312EEC-CFF8-6F13-66EE-924D9C1AD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77" t="17420" r="36423" b="15471"/>
          <a:stretch/>
        </p:blipFill>
        <p:spPr>
          <a:xfrm>
            <a:off x="6296920" y="4443421"/>
            <a:ext cx="3003454" cy="22893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12CBD7C-E65A-50BE-6169-E4FA97EBC6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14" t="36602" r="44238" b="21696"/>
          <a:stretch/>
        </p:blipFill>
        <p:spPr>
          <a:xfrm>
            <a:off x="1428636" y="632581"/>
            <a:ext cx="3227824" cy="1923326"/>
          </a:xfrm>
          <a:prstGeom prst="ellipse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3C9D702-C9C5-4EE4-B033-D829C71F76F7}"/>
              </a:ext>
            </a:extLst>
          </p:cNvPr>
          <p:cNvSpPr/>
          <p:nvPr/>
        </p:nvSpPr>
        <p:spPr>
          <a:xfrm>
            <a:off x="5028881" y="1370718"/>
            <a:ext cx="1417983" cy="7421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D0AD3635-6D3D-EE95-71A9-B71CEFB076CA}"/>
              </a:ext>
            </a:extLst>
          </p:cNvPr>
          <p:cNvSpPr/>
          <p:nvPr/>
        </p:nvSpPr>
        <p:spPr>
          <a:xfrm rot="10800000">
            <a:off x="4523926" y="4882092"/>
            <a:ext cx="1417983" cy="7421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C80DBE59-7EFC-AEEB-C489-9134E0E70AEF}"/>
              </a:ext>
            </a:extLst>
          </p:cNvPr>
          <p:cNvSpPr/>
          <p:nvPr/>
        </p:nvSpPr>
        <p:spPr>
          <a:xfrm rot="5400000">
            <a:off x="7650447" y="3397294"/>
            <a:ext cx="850334" cy="7421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B662D8-5512-79F5-EC57-55A0E386800D}"/>
              </a:ext>
            </a:extLst>
          </p:cNvPr>
          <p:cNvSpPr txBox="1"/>
          <p:nvPr/>
        </p:nvSpPr>
        <p:spPr>
          <a:xfrm>
            <a:off x="2379713" y="194911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low" panose="00000500000000000000" pitchFamily="2" charset="0"/>
              </a:rPr>
              <a:t>SINTOMAS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715A04-8D96-7E0F-BFC0-D23616DBAA14}"/>
              </a:ext>
            </a:extLst>
          </p:cNvPr>
          <p:cNvSpPr txBox="1"/>
          <p:nvPr/>
        </p:nvSpPr>
        <p:spPr>
          <a:xfrm>
            <a:off x="7704553" y="174730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low" panose="00000500000000000000" pitchFamily="2" charset="0"/>
              </a:rPr>
              <a:t>CONSULTA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CA07F2-0DDA-735C-5205-BC4DE8C9F3B2}"/>
              </a:ext>
            </a:extLst>
          </p:cNvPr>
          <p:cNvSpPr txBox="1"/>
          <p:nvPr/>
        </p:nvSpPr>
        <p:spPr>
          <a:xfrm>
            <a:off x="8697986" y="4235761"/>
            <a:ext cx="12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low" panose="00000500000000000000" pitchFamily="2" charset="0"/>
              </a:rPr>
              <a:t>EXAMES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16C463-8147-3D0C-3FC3-A9035D34985C}"/>
              </a:ext>
            </a:extLst>
          </p:cNvPr>
          <p:cNvSpPr txBox="1"/>
          <p:nvPr/>
        </p:nvSpPr>
        <p:spPr>
          <a:xfrm>
            <a:off x="1057256" y="3278814"/>
            <a:ext cx="359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low" panose="00000500000000000000" pitchFamily="2" charset="0"/>
              </a:rPr>
              <a:t>PROCEDIMENTOS / TRATAMENTO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E60834-CBDF-F6EC-8E18-C720AAB64D9D}"/>
              </a:ext>
            </a:extLst>
          </p:cNvPr>
          <p:cNvSpPr txBox="1"/>
          <p:nvPr/>
        </p:nvSpPr>
        <p:spPr>
          <a:xfrm>
            <a:off x="9064077" y="5068487"/>
            <a:ext cx="300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Barlow" panose="00000500000000000000" pitchFamily="2" charset="0"/>
              </a:rPr>
              <a:t>ATRASO NA NOTIFICAÇÂO!</a:t>
            </a:r>
          </a:p>
        </p:txBody>
      </p:sp>
    </p:spTree>
    <p:extLst>
      <p:ext uri="{BB962C8B-B14F-4D97-AF65-F5344CB8AC3E}">
        <p14:creationId xmlns:p14="http://schemas.microsoft.com/office/powerpoint/2010/main" val="26145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27F30B-CF4B-5996-DDC0-EEE5741A3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6" t="27476" r="36654" b="16291"/>
          <a:stretch/>
        </p:blipFill>
        <p:spPr>
          <a:xfrm>
            <a:off x="6802821" y="242026"/>
            <a:ext cx="4752433" cy="26359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FD1B9B-183A-DBF6-4AE5-4785A22E2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2" t="17975" r="44468" b="6750"/>
          <a:stretch/>
        </p:blipFill>
        <p:spPr>
          <a:xfrm>
            <a:off x="8948276" y="3017552"/>
            <a:ext cx="2606978" cy="34020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A6EA29-7D65-94E4-59F5-E1670AC6E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27" t="24476" r="38912" b="7950"/>
          <a:stretch/>
        </p:blipFill>
        <p:spPr>
          <a:xfrm>
            <a:off x="348988" y="1382631"/>
            <a:ext cx="6215751" cy="46521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98B0BE0-6EB0-6BE3-482C-B040D3C44CED}"/>
              </a:ext>
            </a:extLst>
          </p:cNvPr>
          <p:cNvSpPr txBox="1"/>
          <p:nvPr/>
        </p:nvSpPr>
        <p:spPr>
          <a:xfrm>
            <a:off x="713221" y="823188"/>
            <a:ext cx="548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low" panose="00000500000000000000" pitchFamily="2" charset="0"/>
              </a:rPr>
              <a:t>CONTAGEM DE CASOS DE INCIDÊNCIA DE COVID 19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B16CAF-33D6-94EB-CAB2-41F73DA97C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22" t="26462" r="14348" b="47825"/>
          <a:stretch/>
        </p:blipFill>
        <p:spPr>
          <a:xfrm>
            <a:off x="6755413" y="2952213"/>
            <a:ext cx="2002188" cy="1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9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Barlow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Data Talker 01</dc:creator>
  <cp:lastModifiedBy>Data Talker 01</cp:lastModifiedBy>
  <cp:revision>9</cp:revision>
  <dcterms:created xsi:type="dcterms:W3CDTF">2023-05-06T20:49:06Z</dcterms:created>
  <dcterms:modified xsi:type="dcterms:W3CDTF">2023-06-23T20:28:44Z</dcterms:modified>
</cp:coreProperties>
</file>