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E3C10340-A6C1-4530-9C6B-9EA3188D2A4D}"/>
              </a:ext>
            </a:extLst>
          </p:cNvPr>
          <p:cNvSpPr/>
          <p:nvPr/>
        </p:nvSpPr>
        <p:spPr>
          <a:xfrm>
            <a:off x="-842534" y="29840"/>
            <a:ext cx="13034534" cy="700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A377297-B428-423B-8E8C-745269AA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28" y="3310856"/>
            <a:ext cx="1873502" cy="12367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D0CDD4-F92C-45C1-ABEA-BB2F7E52FE89}"/>
              </a:ext>
            </a:extLst>
          </p:cNvPr>
          <p:cNvSpPr/>
          <p:nvPr/>
        </p:nvSpPr>
        <p:spPr>
          <a:xfrm>
            <a:off x="3633762" y="3422804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MS2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-870457" y="21442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1537533" y="2169225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1678042" y="2197450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928976" y="2176302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1673961" y="22948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1826361" y="24472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AF68C0-A521-4599-9FE0-4F7090D80718}"/>
              </a:ext>
            </a:extLst>
          </p:cNvPr>
          <p:cNvSpPr/>
          <p:nvPr/>
        </p:nvSpPr>
        <p:spPr>
          <a:xfrm>
            <a:off x="3686941" y="1928901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MS1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077D527-F005-479A-92DC-2CEC9E6A3565}"/>
              </a:ext>
            </a:extLst>
          </p:cNvPr>
          <p:cNvCxnSpPr>
            <a:cxnSpLocks/>
          </p:cNvCxnSpPr>
          <p:nvPr/>
        </p:nvCxnSpPr>
        <p:spPr>
          <a:xfrm flipV="1">
            <a:off x="3671178" y="1998526"/>
            <a:ext cx="915146" cy="564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37BBD-B06A-4E0C-9DF6-6E5C8291612B}"/>
              </a:ext>
            </a:extLst>
          </p:cNvPr>
          <p:cNvCxnSpPr>
            <a:cxnSpLocks/>
          </p:cNvCxnSpPr>
          <p:nvPr/>
        </p:nvCxnSpPr>
        <p:spPr>
          <a:xfrm>
            <a:off x="3686941" y="3131048"/>
            <a:ext cx="879422" cy="59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-842534" y="5458553"/>
            <a:ext cx="1392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569684" y="5366132"/>
            <a:ext cx="294207" cy="934189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941067" y="5236546"/>
            <a:ext cx="2435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exact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retention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</p:txBody>
      </p:sp>
      <p:sp>
        <p:nvSpPr>
          <p:cNvPr id="53" name="Flèche : angle droit 52">
            <a:extLst>
              <a:ext uri="{FF2B5EF4-FFF2-40B4-BE49-F238E27FC236}">
                <a16:creationId xmlns:a16="http://schemas.microsoft.com/office/drawing/2014/main" id="{A3F492F0-5424-455E-A894-CB94B4944172}"/>
              </a:ext>
            </a:extLst>
          </p:cNvPr>
          <p:cNvSpPr/>
          <p:nvPr/>
        </p:nvSpPr>
        <p:spPr>
          <a:xfrm>
            <a:off x="3274607" y="5394407"/>
            <a:ext cx="1651775" cy="602429"/>
          </a:xfrm>
          <a:prstGeom prst="bentUpArrow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AA0A447-4A95-409F-9519-894B8A17BD10}"/>
              </a:ext>
            </a:extLst>
          </p:cNvPr>
          <p:cNvSpPr/>
          <p:nvPr/>
        </p:nvSpPr>
        <p:spPr>
          <a:xfrm>
            <a:off x="7177366" y="5848875"/>
            <a:ext cx="1820142" cy="7346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spectrum.txt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Metfrag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12F0D45-638E-41E9-AF83-C03C8020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05" y="861164"/>
            <a:ext cx="2103153" cy="1468581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C9E1DE31-DF15-4B98-BA7C-5CC48787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618" y="3009360"/>
            <a:ext cx="2151398" cy="1510376"/>
          </a:xfrm>
          <a:prstGeom prst="rect">
            <a:avLst/>
          </a:prstGeom>
        </p:spPr>
      </p:pic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DD042865-4156-482D-9360-1287456E3E2B}"/>
              </a:ext>
            </a:extLst>
          </p:cNvPr>
          <p:cNvSpPr/>
          <p:nvPr/>
        </p:nvSpPr>
        <p:spPr>
          <a:xfrm>
            <a:off x="10120065" y="2351543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.mat (</a:t>
            </a:r>
            <a:r>
              <a:rPr lang="en-US" sz="2000" b="1" dirty="0" err="1">
                <a:solidFill>
                  <a:schemeClr val="tx1"/>
                </a:solidFill>
              </a:rPr>
              <a:t>MSFinder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4753517" y="267236"/>
            <a:ext cx="3722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MergeION</a:t>
            </a:r>
            <a:r>
              <a:rPr lang="en-US" sz="2000" dirty="0">
                <a:solidFill>
                  <a:srgbClr val="FF0000"/>
                </a:solidFill>
              </a:rPr>
              <a:t> :: </a:t>
            </a:r>
            <a:r>
              <a:rPr lang="en-US" sz="2000" i="1" dirty="0" err="1">
                <a:solidFill>
                  <a:srgbClr val="FF0000"/>
                </a:solidFill>
              </a:rPr>
              <a:t>library_generator</a:t>
            </a:r>
            <a:r>
              <a:rPr lang="en-US" sz="2000" i="1" dirty="0">
                <a:solidFill>
                  <a:srgbClr val="FF0000"/>
                </a:solidFill>
              </a:rPr>
              <a:t>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10124771" y="323726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mgf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(GNPS)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4384757" y="4750291"/>
            <a:ext cx="2447972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(Previous library .</a:t>
            </a:r>
            <a:r>
              <a:rPr lang="en-US" b="1" dirty="0" err="1">
                <a:solidFill>
                  <a:schemeClr val="tx1"/>
                </a:solidFill>
              </a:rPr>
              <a:t>mgf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B83342D-C75D-4DE4-BE35-5447D146D86B}"/>
              </a:ext>
            </a:extLst>
          </p:cNvPr>
          <p:cNvSpPr/>
          <p:nvPr/>
        </p:nvSpPr>
        <p:spPr>
          <a:xfrm>
            <a:off x="10120065" y="4276762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ms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(CSI-</a:t>
            </a:r>
            <a:r>
              <a:rPr lang="en-US" sz="2000" b="1" dirty="0" err="1">
                <a:solidFill>
                  <a:schemeClr val="tx1"/>
                </a:solidFill>
              </a:rPr>
              <a:t>FingerID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EC24FCEE-8694-46F2-8CF7-7B58A7D2CB3F}"/>
              </a:ext>
            </a:extLst>
          </p:cNvPr>
          <p:cNvSpPr/>
          <p:nvPr/>
        </p:nvSpPr>
        <p:spPr>
          <a:xfrm>
            <a:off x="10827049" y="5309294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A9D326-D932-4DEA-AA7B-F51DC0DFCB5E}"/>
              </a:ext>
            </a:extLst>
          </p:cNvPr>
          <p:cNvSpPr txBox="1"/>
          <p:nvPr/>
        </p:nvSpPr>
        <p:spPr>
          <a:xfrm>
            <a:off x="10070306" y="5812496"/>
            <a:ext cx="19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Batch-processing</a:t>
            </a:r>
          </a:p>
          <a:p>
            <a:pPr algn="ctr"/>
            <a:r>
              <a:rPr lang="en-US" sz="2000" dirty="0"/>
              <a:t>In-house library</a:t>
            </a:r>
          </a:p>
          <a:p>
            <a:pPr algn="ctr"/>
            <a:r>
              <a:rPr lang="en-US" sz="2000" dirty="0"/>
              <a:t>…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73A12A-30DF-4ABA-A3D2-F0E62D106750}"/>
              </a:ext>
            </a:extLst>
          </p:cNvPr>
          <p:cNvSpPr txBox="1"/>
          <p:nvPr/>
        </p:nvSpPr>
        <p:spPr>
          <a:xfrm>
            <a:off x="3773537" y="2558791"/>
            <a:ext cx="199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Extract scans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00857F0-329F-4674-B25D-8194D200E912}"/>
              </a:ext>
            </a:extLst>
          </p:cNvPr>
          <p:cNvSpPr/>
          <p:nvPr/>
        </p:nvSpPr>
        <p:spPr>
          <a:xfrm>
            <a:off x="3671178" y="750114"/>
            <a:ext cx="6057022" cy="4657491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445834" y="1928901"/>
            <a:ext cx="979052" cy="128272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-79025" y="1270025"/>
            <a:ext cx="1980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MSConvertGUI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or vendor software</a:t>
            </a:r>
            <a:endParaRPr lang="en-US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1D7B3C8-DF9E-4C53-AC4B-2BEDBEE893DB}"/>
              </a:ext>
            </a:extLst>
          </p:cNvPr>
          <p:cNvSpPr/>
          <p:nvPr/>
        </p:nvSpPr>
        <p:spPr>
          <a:xfrm>
            <a:off x="7682320" y="2352830"/>
            <a:ext cx="1940632" cy="11418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Merged (consensus)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spectral library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51AC4E9F-1EFD-4541-B66C-45D3333D59C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8255000" y="3494715"/>
            <a:ext cx="397636" cy="2328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12D535-AEAA-47EA-8DF3-3CDFC3EAB745}"/>
              </a:ext>
            </a:extLst>
          </p:cNvPr>
          <p:cNvSpPr/>
          <p:nvPr/>
        </p:nvSpPr>
        <p:spPr>
          <a:xfrm>
            <a:off x="7619696" y="4770880"/>
            <a:ext cx="179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MetFrag_writer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70" name="Accolade fermante 69">
            <a:extLst>
              <a:ext uri="{FF2B5EF4-FFF2-40B4-BE49-F238E27FC236}">
                <a16:creationId xmlns:a16="http://schemas.microsoft.com/office/drawing/2014/main" id="{4CAA33B9-6C32-4AB6-855E-E8EBA9E3AD66}"/>
              </a:ext>
            </a:extLst>
          </p:cNvPr>
          <p:cNvSpPr/>
          <p:nvPr/>
        </p:nvSpPr>
        <p:spPr>
          <a:xfrm>
            <a:off x="6937694" y="949130"/>
            <a:ext cx="679267" cy="4019541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8CF23F3-C310-4FEC-BF53-CB034C8F727D}"/>
              </a:ext>
            </a:extLst>
          </p:cNvPr>
          <p:cNvCxnSpPr/>
          <p:nvPr/>
        </p:nvCxnSpPr>
        <p:spPr>
          <a:xfrm>
            <a:off x="6987254" y="2958900"/>
            <a:ext cx="429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B41DC72-A584-4A44-8196-194AC991F75B}"/>
              </a:ext>
            </a:extLst>
          </p:cNvPr>
          <p:cNvCxnSpPr>
            <a:cxnSpLocks/>
            <a:stCxn id="38" idx="0"/>
            <a:endCxn id="26" idx="1"/>
          </p:cNvCxnSpPr>
          <p:nvPr/>
        </p:nvCxnSpPr>
        <p:spPr>
          <a:xfrm flipV="1">
            <a:off x="8652636" y="705895"/>
            <a:ext cx="1472135" cy="1646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BB1BBB7-ADC8-4C85-9800-D4B2EC118E0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618260" y="2733712"/>
            <a:ext cx="501805" cy="190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4B1FC35A-659D-4D2F-A80A-79CEC6008BE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493060" y="3494714"/>
            <a:ext cx="627005" cy="1164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F8CD7CC-A396-4C32-9A9E-D9DF4E873528}"/>
              </a:ext>
            </a:extLst>
          </p:cNvPr>
          <p:cNvSpPr/>
          <p:nvPr/>
        </p:nvSpPr>
        <p:spPr>
          <a:xfrm>
            <a:off x="8925043" y="3779080"/>
            <a:ext cx="219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CSI_FingerID_writer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3AF86CF-5DFA-4E6C-BDDF-4A206A430FBA}"/>
              </a:ext>
            </a:extLst>
          </p:cNvPr>
          <p:cNvSpPr/>
          <p:nvPr/>
        </p:nvSpPr>
        <p:spPr>
          <a:xfrm>
            <a:off x="9254003" y="2047673"/>
            <a:ext cx="1910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MSFinder_writer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87" name="Flèche : bas 86">
            <a:extLst>
              <a:ext uri="{FF2B5EF4-FFF2-40B4-BE49-F238E27FC236}">
                <a16:creationId xmlns:a16="http://schemas.microsoft.com/office/drawing/2014/main" id="{BFBEE889-8CB0-4416-8C99-E56CFFBCAB82}"/>
              </a:ext>
            </a:extLst>
          </p:cNvPr>
          <p:cNvSpPr/>
          <p:nvPr/>
        </p:nvSpPr>
        <p:spPr>
          <a:xfrm rot="16200000">
            <a:off x="9195544" y="5927942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-1011631" y="-1195307"/>
            <a:ext cx="11387531" cy="8053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DEECB1-058D-4317-BB3F-CBDBCCE7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829012"/>
            <a:ext cx="7784403" cy="50133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9905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54482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A24D7DC-9CF4-4AD0-85AF-61BEB3A89828}"/>
              </a:ext>
            </a:extLst>
          </p:cNvPr>
          <p:cNvSpPr txBox="1"/>
          <p:nvPr/>
        </p:nvSpPr>
        <p:spPr>
          <a:xfrm>
            <a:off x="9207501" y="689312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379FF32-C994-4271-8D6F-DE4A7D7CE725}"/>
              </a:ext>
            </a:extLst>
          </p:cNvPr>
          <p:cNvSpPr txBox="1"/>
          <p:nvPr/>
        </p:nvSpPr>
        <p:spPr>
          <a:xfrm>
            <a:off x="9207501" y="3366768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1060631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first five columns of the metadata are mandatory. Column names and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5562962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rest of columns are optional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e.g. “STRUCTURE” and “NAME” can be added for building in-house library.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00329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-1011630" y="2505670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288278" y="1568855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-668475" y="-301574"/>
            <a:ext cx="3318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Retention time (in minute) of metabolic features to be found, please put it to N/A if unknown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1433384" y="571429"/>
            <a:ext cx="1062037" cy="5159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3037255" y="459448"/>
            <a:ext cx="263588" cy="531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2494250" y="-142073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5724418" y="-13280"/>
            <a:ext cx="4530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unique identifier for targeted compounds in spectral library, number or character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5240305" y="621756"/>
            <a:ext cx="855695" cy="1330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3816069" y="-1075109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V="1">
            <a:off x="4434883" y="160091"/>
            <a:ext cx="120944" cy="1579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3406A81-9E7C-434C-B47E-98F1D751956B}"/>
              </a:ext>
            </a:extLst>
          </p:cNvPr>
          <p:cNvSpPr/>
          <p:nvPr/>
        </p:nvSpPr>
        <p:spPr>
          <a:xfrm>
            <a:off x="472272" y="5419"/>
            <a:ext cx="10335279" cy="6852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0569A8FB-C979-47B4-8A67-8499D0F6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77" y="3004988"/>
            <a:ext cx="5105123" cy="24873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441B122-5C80-4158-AB15-A34346CA7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4" r="3361" b="9244"/>
          <a:stretch/>
        </p:blipFill>
        <p:spPr>
          <a:xfrm>
            <a:off x="1256198" y="174113"/>
            <a:ext cx="5260480" cy="22895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13EC17-F8C4-4085-9A1C-E31AC58D9D20}"/>
              </a:ext>
            </a:extLst>
          </p:cNvPr>
          <p:cNvSpPr txBox="1"/>
          <p:nvPr/>
        </p:nvSpPr>
        <p:spPr>
          <a:xfrm>
            <a:off x="4903650" y="2775850"/>
            <a:ext cx="60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CA22D0-0131-4E86-A2BD-0E378D3E3DD0}"/>
              </a:ext>
            </a:extLst>
          </p:cNvPr>
          <p:cNvSpPr txBox="1"/>
          <p:nvPr/>
        </p:nvSpPr>
        <p:spPr>
          <a:xfrm>
            <a:off x="4735168" y="3933107"/>
            <a:ext cx="94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5560581" y="5498507"/>
            <a:ext cx="38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ollowing metadata columns are added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35795B6-F2ED-4924-A5EF-B2BE173A6655}"/>
              </a:ext>
            </a:extLst>
          </p:cNvPr>
          <p:cNvSpPr txBox="1"/>
          <p:nvPr/>
        </p:nvSpPr>
        <p:spPr>
          <a:xfrm>
            <a:off x="652187" y="2492600"/>
            <a:ext cx="135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Meta data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2077556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E012CF8E-8D48-4C4A-8CA0-1986C609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47" y="3003114"/>
            <a:ext cx="3771787" cy="2492166"/>
          </a:xfrm>
          <a:prstGeom prst="rect">
            <a:avLst/>
          </a:prstGeom>
        </p:spPr>
      </p:pic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85736300-E6E6-4539-813C-418D7BB194CA}"/>
              </a:ext>
            </a:extLst>
          </p:cNvPr>
          <p:cNvSpPr/>
          <p:nvPr/>
        </p:nvSpPr>
        <p:spPr>
          <a:xfrm>
            <a:off x="546575" y="1922101"/>
            <a:ext cx="1147432" cy="1367803"/>
          </a:xfrm>
          <a:custGeom>
            <a:avLst/>
            <a:gdLst>
              <a:gd name="connsiteX0" fmla="*/ 1086082 w 1086082"/>
              <a:gd name="connsiteY0" fmla="*/ 0 h 1395167"/>
              <a:gd name="connsiteX1" fmla="*/ 2000 w 1086082"/>
              <a:gd name="connsiteY1" fmla="*/ 735291 h 1395167"/>
              <a:gd name="connsiteX2" fmla="*/ 822132 w 1086082"/>
              <a:gd name="connsiteY2" fmla="*/ 1395167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082" h="1395167">
                <a:moveTo>
                  <a:pt x="1086082" y="0"/>
                </a:moveTo>
                <a:cubicBezTo>
                  <a:pt x="566037" y="251381"/>
                  <a:pt x="45992" y="502763"/>
                  <a:pt x="2000" y="735291"/>
                </a:cubicBezTo>
                <a:cubicBezTo>
                  <a:pt x="-41992" y="967819"/>
                  <a:pt x="652450" y="1271048"/>
                  <a:pt x="822132" y="13951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B181BFD-CF84-4A54-A0F3-2AFCB1C5CFE2}"/>
              </a:ext>
            </a:extLst>
          </p:cNvPr>
          <p:cNvSpPr/>
          <p:nvPr/>
        </p:nvSpPr>
        <p:spPr>
          <a:xfrm>
            <a:off x="4161368" y="4919275"/>
            <a:ext cx="2056110" cy="35295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7860E08-9A61-42C9-B1CF-C9E07D79939B}"/>
              </a:ext>
            </a:extLst>
          </p:cNvPr>
          <p:cNvSpPr/>
          <p:nvPr/>
        </p:nvSpPr>
        <p:spPr>
          <a:xfrm>
            <a:off x="1188145" y="4386995"/>
            <a:ext cx="9369343" cy="20815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3235040" y="1313607"/>
            <a:ext cx="320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 spectral library file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3533E91-5E66-46B5-9748-247863DD420B}"/>
              </a:ext>
            </a:extLst>
          </p:cNvPr>
          <p:cNvCxnSpPr>
            <a:cxnSpLocks/>
          </p:cNvCxnSpPr>
          <p:nvPr/>
        </p:nvCxnSpPr>
        <p:spPr>
          <a:xfrm flipH="1">
            <a:off x="4410776" y="5287930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47737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1056999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B1DA18EC-3F80-4A32-9AD9-E042EC55B4E1}"/>
              </a:ext>
            </a:extLst>
          </p:cNvPr>
          <p:cNvSpPr txBox="1"/>
          <p:nvPr/>
        </p:nvSpPr>
        <p:spPr>
          <a:xfrm>
            <a:off x="3569998" y="5580856"/>
            <a:ext cx="1928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MS1 and MS2 scans are both detected for feature ID=8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" r="24557"/>
          <a:stretch/>
        </p:blipFill>
        <p:spPr>
          <a:xfrm>
            <a:off x="6916706" y="140798"/>
            <a:ext cx="1999774" cy="2616802"/>
          </a:xfrm>
          <a:prstGeom prst="rect">
            <a:avLst/>
          </a:prstGeom>
        </p:spPr>
      </p:pic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1682939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140798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77909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1786718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7862706" y="2692946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3AC4EC9-FEFF-4C8C-98F5-70C52E54F6EA}"/>
              </a:ext>
            </a:extLst>
          </p:cNvPr>
          <p:cNvCxnSpPr>
            <a:cxnSpLocks/>
          </p:cNvCxnSpPr>
          <p:nvPr/>
        </p:nvCxnSpPr>
        <p:spPr>
          <a:xfrm flipV="1">
            <a:off x="7612117" y="2446888"/>
            <a:ext cx="501178" cy="19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EC410BC-D7CC-4A14-88D2-7579993863BC}"/>
              </a:ext>
            </a:extLst>
          </p:cNvPr>
          <p:cNvCxnSpPr>
            <a:cxnSpLocks/>
          </p:cNvCxnSpPr>
          <p:nvPr/>
        </p:nvCxnSpPr>
        <p:spPr>
          <a:xfrm flipH="1">
            <a:off x="1384449" y="5346098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4554E80-BA56-46D8-8856-EEBF32D6AA1A}"/>
              </a:ext>
            </a:extLst>
          </p:cNvPr>
          <p:cNvCxnSpPr>
            <a:cxnSpLocks/>
          </p:cNvCxnSpPr>
          <p:nvPr/>
        </p:nvCxnSpPr>
        <p:spPr>
          <a:xfrm flipH="1">
            <a:off x="2316426" y="5326389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72205A-D639-41F9-A077-C13C200812A2}"/>
              </a:ext>
            </a:extLst>
          </p:cNvPr>
          <p:cNvSpPr/>
          <p:nvPr/>
        </p:nvSpPr>
        <p:spPr>
          <a:xfrm>
            <a:off x="903918" y="5633739"/>
            <a:ext cx="212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Actual precursor m/z and RT detected </a:t>
            </a:r>
            <a:endParaRPr lang="en-US" sz="14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B9A67A2E-45B3-46DF-997C-8966C6E39396}"/>
              </a:ext>
            </a:extLst>
          </p:cNvPr>
          <p:cNvCxnSpPr>
            <a:cxnSpLocks/>
          </p:cNvCxnSpPr>
          <p:nvPr/>
        </p:nvCxnSpPr>
        <p:spPr>
          <a:xfrm flipH="1">
            <a:off x="10115589" y="5374811"/>
            <a:ext cx="234549" cy="52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944864F-589C-4147-8613-82D426846E27}"/>
              </a:ext>
            </a:extLst>
          </p:cNvPr>
          <p:cNvSpPr/>
          <p:nvPr/>
        </p:nvSpPr>
        <p:spPr>
          <a:xfrm>
            <a:off x="8439961" y="5849182"/>
            <a:ext cx="2087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Unique identifier for scans</a:t>
            </a:r>
            <a:endParaRPr lang="en-US" sz="1400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3F65DBA-5478-415D-B276-68098B27D55C}"/>
              </a:ext>
            </a:extLst>
          </p:cNvPr>
          <p:cNvSpPr txBox="1"/>
          <p:nvPr/>
        </p:nvSpPr>
        <p:spPr>
          <a:xfrm>
            <a:off x="972384" y="6246024"/>
            <a:ext cx="973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FILENAME</a:t>
            </a:r>
            <a:r>
              <a:rPr lang="en-US" sz="1400" i="1" dirty="0"/>
              <a:t> from which file the metabolic feature is detected; </a:t>
            </a:r>
            <a:r>
              <a:rPr lang="en-US" sz="1400" i="1" u="sng" dirty="0"/>
              <a:t>PEPMASS_DEV </a:t>
            </a:r>
            <a:r>
              <a:rPr lang="en-US" sz="1400" i="1" dirty="0"/>
              <a:t>Mass deviation (ppm) of precursor m/z to what is in user-provided targeted m/z; </a:t>
            </a:r>
            <a:r>
              <a:rPr lang="en-US" sz="1400" i="1" u="sng" dirty="0"/>
              <a:t>SCAN_NUMBER</a:t>
            </a:r>
            <a:r>
              <a:rPr lang="en-US" sz="1400" dirty="0"/>
              <a:t> </a:t>
            </a:r>
            <a:r>
              <a:rPr lang="en-US" sz="1400" i="1" dirty="0"/>
              <a:t>scan number in original LC-MS/MS chromatogram</a:t>
            </a:r>
          </a:p>
        </p:txBody>
      </p:sp>
    </p:spTree>
    <p:extLst>
      <p:ext uri="{BB962C8B-B14F-4D97-AF65-F5344CB8AC3E}">
        <p14:creationId xmlns:p14="http://schemas.microsoft.com/office/powerpoint/2010/main" val="177650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B7AB05D-59C0-412F-90BA-E7538D3CFD01}"/>
              </a:ext>
            </a:extLst>
          </p:cNvPr>
          <p:cNvSpPr/>
          <p:nvPr/>
        </p:nvSpPr>
        <p:spPr>
          <a:xfrm>
            <a:off x="1218607" y="-499516"/>
            <a:ext cx="7925393" cy="8243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BC6C590-3C4D-4BF7-AE37-FEC61D14A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" t="15061" r="4943" b="3228"/>
          <a:stretch/>
        </p:blipFill>
        <p:spPr>
          <a:xfrm>
            <a:off x="5185356" y="4960460"/>
            <a:ext cx="3868994" cy="27834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1424227-A9ED-4F4B-95F7-D09430553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1" r="4943" b="3973"/>
          <a:stretch/>
        </p:blipFill>
        <p:spPr>
          <a:xfrm>
            <a:off x="1124338" y="5028391"/>
            <a:ext cx="3795848" cy="2715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F607F5-4536-41E1-8F17-0AADF1912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t="14859" r="4673" b="3431"/>
          <a:stretch/>
        </p:blipFill>
        <p:spPr>
          <a:xfrm>
            <a:off x="1124338" y="2175697"/>
            <a:ext cx="3795848" cy="2783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B07046-2F77-41E5-8746-54300A70DE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12" r="4943" b="2277"/>
          <a:stretch/>
        </p:blipFill>
        <p:spPr>
          <a:xfrm>
            <a:off x="5185356" y="2175697"/>
            <a:ext cx="3795848" cy="278342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8FC39F2-AC53-43FC-A9EA-0B6ADE43FB49}"/>
              </a:ext>
            </a:extLst>
          </p:cNvPr>
          <p:cNvSpPr txBox="1"/>
          <p:nvPr/>
        </p:nvSpPr>
        <p:spPr>
          <a:xfrm>
            <a:off x="3711708" y="2339048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C33D78-97FC-47EB-9318-DD83E991AE95}"/>
              </a:ext>
            </a:extLst>
          </p:cNvPr>
          <p:cNvSpPr txBox="1"/>
          <p:nvPr/>
        </p:nvSpPr>
        <p:spPr>
          <a:xfrm>
            <a:off x="3425380" y="5122470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A378D1-7C62-4F52-842B-867B8630D4BF}"/>
              </a:ext>
            </a:extLst>
          </p:cNvPr>
          <p:cNvSpPr txBox="1"/>
          <p:nvPr/>
        </p:nvSpPr>
        <p:spPr>
          <a:xfrm>
            <a:off x="7493404" y="5122469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D3C1F9-0E01-4D46-A14C-5F9DB99A6FD7}"/>
              </a:ext>
            </a:extLst>
          </p:cNvPr>
          <p:cNvSpPr txBox="1"/>
          <p:nvPr/>
        </p:nvSpPr>
        <p:spPr>
          <a:xfrm>
            <a:off x="7779732" y="2339047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86DB5B5-172D-42E7-BA5D-0C05854EA0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65" r="6001" b="4161"/>
          <a:stretch/>
        </p:blipFill>
        <p:spPr>
          <a:xfrm>
            <a:off x="1124338" y="-430244"/>
            <a:ext cx="3715518" cy="27000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8FBF4A-6C3B-47AC-8DF6-2BE24A31EFE4}"/>
              </a:ext>
            </a:extLst>
          </p:cNvPr>
          <p:cNvSpPr txBox="1"/>
          <p:nvPr/>
        </p:nvSpPr>
        <p:spPr>
          <a:xfrm>
            <a:off x="5780580" y="0"/>
            <a:ext cx="278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 = 28</a:t>
            </a:r>
          </a:p>
          <a:p>
            <a:r>
              <a:rPr lang="en-US" dirty="0"/>
              <a:t>MS1 scan is the same in library2, library2_2 or library2_3 !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D00EF1A-A687-406F-84C2-7118F3750FC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04435" y="600164"/>
            <a:ext cx="137614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5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410</Words>
  <Application>Microsoft Office PowerPoint</Application>
  <PresentationFormat>Grand écran</PresentationFormat>
  <Paragraphs>76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42</cp:revision>
  <dcterms:created xsi:type="dcterms:W3CDTF">2018-08-06T13:39:37Z</dcterms:created>
  <dcterms:modified xsi:type="dcterms:W3CDTF">2018-08-08T19:32:05Z</dcterms:modified>
</cp:coreProperties>
</file>