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42534" y="29840"/>
            <a:ext cx="13034534" cy="700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28" y="3310856"/>
            <a:ext cx="1873502" cy="12367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D0CDD4-F92C-45C1-ABEA-BB2F7E52FE89}"/>
              </a:ext>
            </a:extLst>
          </p:cNvPr>
          <p:cNvSpPr/>
          <p:nvPr/>
        </p:nvSpPr>
        <p:spPr>
          <a:xfrm>
            <a:off x="3633762" y="3422804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686941" y="1928901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MS1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842534" y="5458553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569684" y="5366132"/>
            <a:ext cx="294207" cy="934189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941067" y="5236546"/>
            <a:ext cx="2435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</p:txBody>
      </p:sp>
      <p:sp>
        <p:nvSpPr>
          <p:cNvPr id="53" name="Flèche : angle droit 52">
            <a:extLst>
              <a:ext uri="{FF2B5EF4-FFF2-40B4-BE49-F238E27FC236}">
                <a16:creationId xmlns:a16="http://schemas.microsoft.com/office/drawing/2014/main" id="{A3F492F0-5424-455E-A894-CB94B4944172}"/>
              </a:ext>
            </a:extLst>
          </p:cNvPr>
          <p:cNvSpPr/>
          <p:nvPr/>
        </p:nvSpPr>
        <p:spPr>
          <a:xfrm>
            <a:off x="3274607" y="5394407"/>
            <a:ext cx="1651775" cy="602429"/>
          </a:xfrm>
          <a:prstGeom prst="bent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AA0A447-4A95-409F-9519-894B8A17BD10}"/>
              </a:ext>
            </a:extLst>
          </p:cNvPr>
          <p:cNvSpPr/>
          <p:nvPr/>
        </p:nvSpPr>
        <p:spPr>
          <a:xfrm>
            <a:off x="7177366" y="5848875"/>
            <a:ext cx="1820142" cy="734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spectrum.txt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Metfrag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05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18" y="3009360"/>
            <a:ext cx="2151398" cy="1510376"/>
          </a:xfrm>
          <a:prstGeom prst="rect">
            <a:avLst/>
          </a:prstGeom>
        </p:spPr>
      </p:pic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DD042865-4156-482D-9360-1287456E3E2B}"/>
              </a:ext>
            </a:extLst>
          </p:cNvPr>
          <p:cNvSpPr/>
          <p:nvPr/>
        </p:nvSpPr>
        <p:spPr>
          <a:xfrm>
            <a:off x="10120065" y="2351543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.mat (</a:t>
            </a:r>
            <a:r>
              <a:rPr lang="en-US" sz="2000" b="1" dirty="0" err="1">
                <a:solidFill>
                  <a:schemeClr val="tx1"/>
                </a:solidFill>
              </a:rPr>
              <a:t>MSFinder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4753517" y="267236"/>
            <a:ext cx="372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MergeION</a:t>
            </a:r>
            <a:r>
              <a:rPr lang="en-US" sz="2000" dirty="0">
                <a:solidFill>
                  <a:srgbClr val="FF0000"/>
                </a:solidFill>
              </a:rPr>
              <a:t> :: </a:t>
            </a:r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124771" y="323726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mgf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(GNPS)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384757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B83342D-C75D-4DE4-BE35-5447D146D86B}"/>
              </a:ext>
            </a:extLst>
          </p:cNvPr>
          <p:cNvSpPr/>
          <p:nvPr/>
        </p:nvSpPr>
        <p:spPr>
          <a:xfrm>
            <a:off x="10120065" y="4276762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(CSI-</a:t>
            </a:r>
            <a:r>
              <a:rPr lang="en-US" sz="2000" b="1" dirty="0" err="1">
                <a:solidFill>
                  <a:schemeClr val="tx1"/>
                </a:solidFill>
              </a:rPr>
              <a:t>FingerID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EC24FCEE-8694-46F2-8CF7-7B58A7D2CB3F}"/>
              </a:ext>
            </a:extLst>
          </p:cNvPr>
          <p:cNvSpPr/>
          <p:nvPr/>
        </p:nvSpPr>
        <p:spPr>
          <a:xfrm>
            <a:off x="10827049" y="5309294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A9D326-D932-4DEA-AA7B-F51DC0DFCB5E}"/>
              </a:ext>
            </a:extLst>
          </p:cNvPr>
          <p:cNvSpPr txBox="1"/>
          <p:nvPr/>
        </p:nvSpPr>
        <p:spPr>
          <a:xfrm>
            <a:off x="10070306" y="5812496"/>
            <a:ext cx="19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Batch-processing</a:t>
            </a:r>
          </a:p>
          <a:p>
            <a:pPr algn="ctr"/>
            <a:r>
              <a:rPr lang="en-US" sz="2000" dirty="0"/>
              <a:t>In-house library</a:t>
            </a:r>
          </a:p>
          <a:p>
            <a:pPr algn="ctr"/>
            <a:r>
              <a:rPr lang="en-US" sz="2000" dirty="0"/>
              <a:t>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73A12A-30DF-4ABA-A3D2-F0E62D106750}"/>
              </a:ext>
            </a:extLst>
          </p:cNvPr>
          <p:cNvSpPr txBox="1"/>
          <p:nvPr/>
        </p:nvSpPr>
        <p:spPr>
          <a:xfrm>
            <a:off x="3773537" y="2558791"/>
            <a:ext cx="199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Extract scans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0857F0-329F-4674-B25D-8194D200E912}"/>
              </a:ext>
            </a:extLst>
          </p:cNvPr>
          <p:cNvSpPr/>
          <p:nvPr/>
        </p:nvSpPr>
        <p:spPr>
          <a:xfrm>
            <a:off x="3671178" y="750114"/>
            <a:ext cx="6057022" cy="465749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79025" y="1270025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682320" y="2352830"/>
            <a:ext cx="1940632" cy="1141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Merged (consensus)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spectral library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1AC4E9F-1EFD-4541-B66C-45D3333D59C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255000" y="3494715"/>
            <a:ext cx="397636" cy="2328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12D535-AEAA-47EA-8DF3-3CDFC3EAB745}"/>
              </a:ext>
            </a:extLst>
          </p:cNvPr>
          <p:cNvSpPr/>
          <p:nvPr/>
        </p:nvSpPr>
        <p:spPr>
          <a:xfrm>
            <a:off x="7619696" y="4770880"/>
            <a:ext cx="179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MetFrag_writer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6937694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8CF23F3-C310-4FEC-BF53-CB034C8F727D}"/>
              </a:ext>
            </a:extLst>
          </p:cNvPr>
          <p:cNvCxnSpPr/>
          <p:nvPr/>
        </p:nvCxnSpPr>
        <p:spPr>
          <a:xfrm>
            <a:off x="6987254" y="2958900"/>
            <a:ext cx="42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  <a:endCxn id="26" idx="1"/>
          </p:cNvCxnSpPr>
          <p:nvPr/>
        </p:nvCxnSpPr>
        <p:spPr>
          <a:xfrm flipV="1">
            <a:off x="8652636" y="705895"/>
            <a:ext cx="1472135" cy="164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BB1BBB7-ADC8-4C85-9800-D4B2EC118E0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8260" y="2733712"/>
            <a:ext cx="501805" cy="19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4B1FC35A-659D-4D2F-A80A-79CEC6008BE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493060" y="3494714"/>
            <a:ext cx="627005" cy="1164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25043" y="3779080"/>
            <a:ext cx="219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CSI_FingerID_writer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AF86CF-5DFA-4E6C-BDDF-4A206A430FBA}"/>
              </a:ext>
            </a:extLst>
          </p:cNvPr>
          <p:cNvSpPr/>
          <p:nvPr/>
        </p:nvSpPr>
        <p:spPr>
          <a:xfrm>
            <a:off x="9254003" y="2047673"/>
            <a:ext cx="191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MSFinder_writer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7" name="Flèche : bas 86">
            <a:extLst>
              <a:ext uri="{FF2B5EF4-FFF2-40B4-BE49-F238E27FC236}">
                <a16:creationId xmlns:a16="http://schemas.microsoft.com/office/drawing/2014/main" id="{BFBEE889-8CB0-4416-8C99-E56CFFBCAB82}"/>
              </a:ext>
            </a:extLst>
          </p:cNvPr>
          <p:cNvSpPr/>
          <p:nvPr/>
        </p:nvSpPr>
        <p:spPr>
          <a:xfrm rot="16200000">
            <a:off x="9195544" y="592794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668475" y="-301574"/>
            <a:ext cx="3318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1433384" y="571429"/>
            <a:ext cx="1062037" cy="515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158361"/>
            <a:ext cx="8026994" cy="5568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279624" y="2943124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218606" y="3011055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218606" y="158361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279624" y="158361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805976" y="321712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519648" y="3105134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587672" y="3105133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874000" y="321711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395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41</cp:revision>
  <dcterms:created xsi:type="dcterms:W3CDTF">2018-08-06T13:39:37Z</dcterms:created>
  <dcterms:modified xsi:type="dcterms:W3CDTF">2018-08-08T19:26:56Z</dcterms:modified>
</cp:coreProperties>
</file>