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6" r:id="rId3"/>
    <p:sldId id="257" r:id="rId4"/>
    <p:sldId id="259" r:id="rId5"/>
    <p:sldId id="271" r:id="rId6"/>
    <p:sldId id="260" r:id="rId7"/>
    <p:sldId id="265" r:id="rId8"/>
    <p:sldId id="267" r:id="rId9"/>
    <p:sldId id="268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00318541-1CF4-4CB2-A5A1-71AFCDF8FB1B}"/>
    <pc:docChg chg="undo custSel addSld modSld">
      <pc:chgData name="Liu, Youzhong [JANBE]" userId="2d0f794a-fd2a-4e4a-9685-8efd566e499f" providerId="ADAL" clId="{00318541-1CF4-4CB2-A5A1-71AFCDF8FB1B}" dt="2022-09-07T21:00:20.120" v="993" actId="114"/>
      <pc:docMkLst>
        <pc:docMk/>
      </pc:docMkLst>
      <pc:sldChg chg="addSp delSp modSp new mod">
        <pc:chgData name="Liu, Youzhong [JANBE]" userId="2d0f794a-fd2a-4e4a-9685-8efd566e499f" providerId="ADAL" clId="{00318541-1CF4-4CB2-A5A1-71AFCDF8FB1B}" dt="2022-08-28T09:18:40.520" v="753" actId="14100"/>
        <pc:sldMkLst>
          <pc:docMk/>
          <pc:sldMk cId="1754897856" sldId="271"/>
        </pc:sldMkLst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2" creationId="{F68A7361-0F6E-4D5B-9BFC-A70E5B6F8FA9}"/>
          </ac:spMkLst>
        </pc:spChg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3" creationId="{628EB8EA-8F86-498A-8314-33E042C90D78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7" creationId="{76965104-FA75-4164-8FA5-A1C5BFE5B834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8" creationId="{40075B59-2131-46BE-BA1E-7FD962489FEF}"/>
          </ac:spMkLst>
        </pc:spChg>
        <pc:spChg chg="add mod">
          <ac:chgData name="Liu, Youzhong [JANBE]" userId="2d0f794a-fd2a-4e4a-9685-8efd566e499f" providerId="ADAL" clId="{00318541-1CF4-4CB2-A5A1-71AFCDF8FB1B}" dt="2022-08-28T09:04:58.095" v="588" actId="20577"/>
          <ac:spMkLst>
            <pc:docMk/>
            <pc:sldMk cId="1754897856" sldId="271"/>
            <ac:spMk id="11" creationId="{01E71052-A063-4897-96E5-7A75008FDB35}"/>
          </ac:spMkLst>
        </pc:spChg>
        <pc:spChg chg="add mod">
          <ac:chgData name="Liu, Youzhong [JANBE]" userId="2d0f794a-fd2a-4e4a-9685-8efd566e499f" providerId="ADAL" clId="{00318541-1CF4-4CB2-A5A1-71AFCDF8FB1B}" dt="2022-08-28T08:59:19.563" v="380" actId="1076"/>
          <ac:spMkLst>
            <pc:docMk/>
            <pc:sldMk cId="1754897856" sldId="271"/>
            <ac:spMk id="14" creationId="{EDD0BC49-9558-43CF-A1BB-42BE79C5CA13}"/>
          </ac:spMkLst>
        </pc:spChg>
        <pc:spChg chg="add del mod">
          <ac:chgData name="Liu, Youzhong [JANBE]" userId="2d0f794a-fd2a-4e4a-9685-8efd566e499f" providerId="ADAL" clId="{00318541-1CF4-4CB2-A5A1-71AFCDF8FB1B}" dt="2022-08-28T09:02:20.781" v="507" actId="478"/>
          <ac:spMkLst>
            <pc:docMk/>
            <pc:sldMk cId="1754897856" sldId="271"/>
            <ac:spMk id="23" creationId="{510BFCD6-4B9A-4C06-B89B-954074034133}"/>
          </ac:spMkLst>
        </pc:spChg>
        <pc:spChg chg="add mod">
          <ac:chgData name="Liu, Youzhong [JANBE]" userId="2d0f794a-fd2a-4e4a-9685-8efd566e499f" providerId="ADAL" clId="{00318541-1CF4-4CB2-A5A1-71AFCDF8FB1B}" dt="2022-08-28T09:06:24.357" v="744" actId="1076"/>
          <ac:spMkLst>
            <pc:docMk/>
            <pc:sldMk cId="1754897856" sldId="271"/>
            <ac:spMk id="24" creationId="{99423315-5B39-433A-93B3-419972EFD7C5}"/>
          </ac:spMkLst>
        </pc:spChg>
        <pc:spChg chg="add mod">
          <ac:chgData name="Liu, Youzhong [JANBE]" userId="2d0f794a-fd2a-4e4a-9685-8efd566e499f" providerId="ADAL" clId="{00318541-1CF4-4CB2-A5A1-71AFCDF8FB1B}" dt="2022-08-28T09:03:26.533" v="564" actId="1076"/>
          <ac:spMkLst>
            <pc:docMk/>
            <pc:sldMk cId="1754897856" sldId="271"/>
            <ac:spMk id="25" creationId="{48161A95-3A80-4B4E-B113-C00CC82B4DC7}"/>
          </ac:spMkLst>
        </pc:spChg>
        <pc:spChg chg="add mod">
          <ac:chgData name="Liu, Youzhong [JANBE]" userId="2d0f794a-fd2a-4e4a-9685-8efd566e499f" providerId="ADAL" clId="{00318541-1CF4-4CB2-A5A1-71AFCDF8FB1B}" dt="2022-08-28T09:18:40.520" v="753" actId="14100"/>
          <ac:spMkLst>
            <pc:docMk/>
            <pc:sldMk cId="1754897856" sldId="271"/>
            <ac:spMk id="30" creationId="{9323BC5C-BDBF-41AD-B86D-162CB061B095}"/>
          </ac:spMkLst>
        </pc:spChg>
        <pc:spChg chg="add mod ord">
          <ac:chgData name="Liu, Youzhong [JANBE]" userId="2d0f794a-fd2a-4e4a-9685-8efd566e499f" providerId="ADAL" clId="{00318541-1CF4-4CB2-A5A1-71AFCDF8FB1B}" dt="2022-08-28T09:06:57.611" v="750" actId="14100"/>
          <ac:spMkLst>
            <pc:docMk/>
            <pc:sldMk cId="1754897856" sldId="271"/>
            <ac:spMk id="31" creationId="{01CE1F7F-6154-4EE7-80CD-3041D921B40E}"/>
          </ac:spMkLst>
        </pc:spChg>
        <pc:picChg chg="add mod">
          <ac:chgData name="Liu, Youzhong [JANBE]" userId="2d0f794a-fd2a-4e4a-9685-8efd566e499f" providerId="ADAL" clId="{00318541-1CF4-4CB2-A5A1-71AFCDF8FB1B}" dt="2022-08-28T08:53:55.514" v="205" actId="1076"/>
          <ac:picMkLst>
            <pc:docMk/>
            <pc:sldMk cId="1754897856" sldId="271"/>
            <ac:picMk id="4" creationId="{F83D6C33-7CE0-4D32-B16C-973B288CF62C}"/>
          </ac:picMkLst>
        </pc:picChg>
        <pc:cxnChg chg="add mod">
          <ac:chgData name="Liu, Youzhong [JANBE]" userId="2d0f794a-fd2a-4e4a-9685-8efd566e499f" providerId="ADAL" clId="{00318541-1CF4-4CB2-A5A1-71AFCDF8FB1B}" dt="2022-08-28T09:01:30.517" v="481" actId="1076"/>
          <ac:cxnSpMkLst>
            <pc:docMk/>
            <pc:sldMk cId="1754897856" sldId="271"/>
            <ac:cxnSpMk id="5" creationId="{97A107AF-340E-4BBF-AF3A-7B7EA51601F4}"/>
          </ac:cxnSpMkLst>
        </pc:cxnChg>
        <pc:cxnChg chg="add del mod">
          <ac:chgData name="Liu, Youzhong [JANBE]" userId="2d0f794a-fd2a-4e4a-9685-8efd566e499f" providerId="ADAL" clId="{00318541-1CF4-4CB2-A5A1-71AFCDF8FB1B}" dt="2022-08-28T07:53:57.451" v="14" actId="478"/>
          <ac:cxnSpMkLst>
            <pc:docMk/>
            <pc:sldMk cId="1754897856" sldId="271"/>
            <ac:cxnSpMk id="6" creationId="{568CA283-C133-4C88-9F84-E3F9917D5A75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9" creationId="{FE1F3481-B047-4436-AD1A-F55FA59AAE26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10" creationId="{F9AB3D97-F71E-4A40-9D79-8BF30A416A45}"/>
          </ac:cxnSpMkLst>
        </pc:cxnChg>
        <pc:cxnChg chg="add mod">
          <ac:chgData name="Liu, Youzhong [JANBE]" userId="2d0f794a-fd2a-4e4a-9685-8efd566e499f" providerId="ADAL" clId="{00318541-1CF4-4CB2-A5A1-71AFCDF8FB1B}" dt="2022-08-28T08:57:02.316" v="345" actId="1076"/>
          <ac:cxnSpMkLst>
            <pc:docMk/>
            <pc:sldMk cId="1754897856" sldId="271"/>
            <ac:cxnSpMk id="12" creationId="{96B3A74E-0BE4-4E44-B383-1C82D57FA5C3}"/>
          </ac:cxnSpMkLst>
        </pc:cxnChg>
        <pc:cxnChg chg="add del mod">
          <ac:chgData name="Liu, Youzhong [JANBE]" userId="2d0f794a-fd2a-4e4a-9685-8efd566e499f" providerId="ADAL" clId="{00318541-1CF4-4CB2-A5A1-71AFCDF8FB1B}" dt="2022-08-28T08:55:14.304" v="238" actId="478"/>
          <ac:cxnSpMkLst>
            <pc:docMk/>
            <pc:sldMk cId="1754897856" sldId="271"/>
            <ac:cxnSpMk id="15" creationId="{C360E4E1-EB10-4796-A487-4FD04B4C385D}"/>
          </ac:cxnSpMkLst>
        </pc:cxnChg>
        <pc:cxnChg chg="add mod">
          <ac:chgData name="Liu, Youzhong [JANBE]" userId="2d0f794a-fd2a-4e4a-9685-8efd566e499f" providerId="ADAL" clId="{00318541-1CF4-4CB2-A5A1-71AFCDF8FB1B}" dt="2022-08-28T09:03:12.356" v="561" actId="1076"/>
          <ac:cxnSpMkLst>
            <pc:docMk/>
            <pc:sldMk cId="1754897856" sldId="271"/>
            <ac:cxnSpMk id="18" creationId="{9902C7A4-4DDB-4092-BFFF-37A6A3F8AE16}"/>
          </ac:cxnSpMkLst>
        </pc:cxnChg>
        <pc:cxnChg chg="add mod">
          <ac:chgData name="Liu, Youzhong [JANBE]" userId="2d0f794a-fd2a-4e4a-9685-8efd566e499f" providerId="ADAL" clId="{00318541-1CF4-4CB2-A5A1-71AFCDF8FB1B}" dt="2022-08-28T09:03:40.708" v="568" actId="14100"/>
          <ac:cxnSpMkLst>
            <pc:docMk/>
            <pc:sldMk cId="1754897856" sldId="271"/>
            <ac:cxnSpMk id="19" creationId="{AD834560-A469-4EC9-BB9D-305B192C8F2E}"/>
          </ac:cxnSpMkLst>
        </pc:cxnChg>
        <pc:cxnChg chg="add del mod">
          <ac:chgData name="Liu, Youzhong [JANBE]" userId="2d0f794a-fd2a-4e4a-9685-8efd566e499f" providerId="ADAL" clId="{00318541-1CF4-4CB2-A5A1-71AFCDF8FB1B}" dt="2022-08-28T09:03:21.403" v="563" actId="1582"/>
          <ac:cxnSpMkLst>
            <pc:docMk/>
            <pc:sldMk cId="1754897856" sldId="271"/>
            <ac:cxnSpMk id="22" creationId="{597195E7-32FD-47CF-B925-DB330CEFD956}"/>
          </ac:cxnSpMkLst>
        </pc:cxnChg>
        <pc:cxnChg chg="add del mod">
          <ac:chgData name="Liu, Youzhong [JANBE]" userId="2d0f794a-fd2a-4e4a-9685-8efd566e499f" providerId="ADAL" clId="{00318541-1CF4-4CB2-A5A1-71AFCDF8FB1B}" dt="2022-08-28T09:03:36.002" v="567" actId="478"/>
          <ac:cxnSpMkLst>
            <pc:docMk/>
            <pc:sldMk cId="1754897856" sldId="271"/>
            <ac:cxnSpMk id="27" creationId="{8E6EBCC1-7390-48EF-986D-28EFE4496DEA}"/>
          </ac:cxnSpMkLst>
        </pc:cxnChg>
        <pc:cxnChg chg="add mod">
          <ac:chgData name="Liu, Youzhong [JANBE]" userId="2d0f794a-fd2a-4e4a-9685-8efd566e499f" providerId="ADAL" clId="{00318541-1CF4-4CB2-A5A1-71AFCDF8FB1B}" dt="2022-08-28T09:06:19.628" v="743" actId="1076"/>
          <ac:cxnSpMkLst>
            <pc:docMk/>
            <pc:sldMk cId="1754897856" sldId="271"/>
            <ac:cxnSpMk id="29" creationId="{1651EE91-2A43-4125-B9F6-1DB2AF6A55C6}"/>
          </ac:cxnSpMkLst>
        </pc:cxnChg>
      </pc:sldChg>
      <pc:sldChg chg="addSp delSp modSp new mod">
        <pc:chgData name="Liu, Youzhong [JANBE]" userId="2d0f794a-fd2a-4e4a-9685-8efd566e499f" providerId="ADAL" clId="{00318541-1CF4-4CB2-A5A1-71AFCDF8FB1B}" dt="2022-09-07T21:00:20.120" v="993" actId="114"/>
        <pc:sldMkLst>
          <pc:docMk/>
          <pc:sldMk cId="1290971713" sldId="273"/>
        </pc:sldMkLst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2" creationId="{DE3B601B-687A-436E-BE21-537EA6D21DE0}"/>
          </ac:spMkLst>
        </pc:spChg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3" creationId="{8B21FAB3-7237-4D48-A665-F48DDEB54A45}"/>
          </ac:spMkLst>
        </pc:spChg>
        <pc:spChg chg="add del mod">
          <ac:chgData name="Liu, Youzhong [JANBE]" userId="2d0f794a-fd2a-4e4a-9685-8efd566e499f" providerId="ADAL" clId="{00318541-1CF4-4CB2-A5A1-71AFCDF8FB1B}" dt="2022-09-07T15:15:01.049" v="771" actId="478"/>
          <ac:spMkLst>
            <pc:docMk/>
            <pc:sldMk cId="1290971713" sldId="273"/>
            <ac:spMk id="5" creationId="{8238A636-F18A-464B-A8C2-457716D67AF4}"/>
          </ac:spMkLst>
        </pc:spChg>
        <pc:spChg chg="add mod">
          <ac:chgData name="Liu, Youzhong [JANBE]" userId="2d0f794a-fd2a-4e4a-9685-8efd566e499f" providerId="ADAL" clId="{00318541-1CF4-4CB2-A5A1-71AFCDF8FB1B}" dt="2022-09-07T15:15:53.603" v="779" actId="693"/>
          <ac:spMkLst>
            <pc:docMk/>
            <pc:sldMk cId="1290971713" sldId="273"/>
            <ac:spMk id="6" creationId="{8842DA94-F614-4B38-BEEB-0F694EE28EDA}"/>
          </ac:spMkLst>
        </pc:spChg>
        <pc:spChg chg="add mod">
          <ac:chgData name="Liu, Youzhong [JANBE]" userId="2d0f794a-fd2a-4e4a-9685-8efd566e499f" providerId="ADAL" clId="{00318541-1CF4-4CB2-A5A1-71AFCDF8FB1B}" dt="2022-09-07T19:55:41.670" v="905" actId="14100"/>
          <ac:spMkLst>
            <pc:docMk/>
            <pc:sldMk cId="1290971713" sldId="273"/>
            <ac:spMk id="9" creationId="{01B39DC7-5E5D-4936-95A9-3153C4DAFA46}"/>
          </ac:spMkLst>
        </pc:spChg>
        <pc:spChg chg="add mod">
          <ac:chgData name="Liu, Youzhong [JANBE]" userId="2d0f794a-fd2a-4e4a-9685-8efd566e499f" providerId="ADAL" clId="{00318541-1CF4-4CB2-A5A1-71AFCDF8FB1B}" dt="2022-09-07T15:22:40.897" v="901" actId="1076"/>
          <ac:spMkLst>
            <pc:docMk/>
            <pc:sldMk cId="1290971713" sldId="273"/>
            <ac:spMk id="11" creationId="{EC7E237A-01CF-4AE8-ACB9-90A5922D4CF7}"/>
          </ac:spMkLst>
        </pc:spChg>
        <pc:spChg chg="add del mod">
          <ac:chgData name="Liu, Youzhong [JANBE]" userId="2d0f794a-fd2a-4e4a-9685-8efd566e499f" providerId="ADAL" clId="{00318541-1CF4-4CB2-A5A1-71AFCDF8FB1B}" dt="2022-09-07T21:00:20.120" v="993" actId="114"/>
          <ac:spMkLst>
            <pc:docMk/>
            <pc:sldMk cId="1290971713" sldId="273"/>
            <ac:spMk id="12" creationId="{0D471297-2C4E-4DBE-AD60-2A34381192BB}"/>
          </ac:spMkLst>
        </pc:spChg>
        <pc:picChg chg="add mod modCrop">
          <ac:chgData name="Liu, Youzhong [JANBE]" userId="2d0f794a-fd2a-4e4a-9685-8efd566e499f" providerId="ADAL" clId="{00318541-1CF4-4CB2-A5A1-71AFCDF8FB1B}" dt="2022-09-07T15:14:00.025" v="759" actId="1076"/>
          <ac:picMkLst>
            <pc:docMk/>
            <pc:sldMk cId="1290971713" sldId="273"/>
            <ac:picMk id="4" creationId="{824FB266-0B55-44E5-AD28-2744F8312E90}"/>
          </ac:picMkLst>
        </pc:picChg>
        <pc:cxnChg chg="add mod">
          <ac:chgData name="Liu, Youzhong [JANBE]" userId="2d0f794a-fd2a-4e4a-9685-8efd566e499f" providerId="ADAL" clId="{00318541-1CF4-4CB2-A5A1-71AFCDF8FB1B}" dt="2022-09-07T15:16:54.210" v="782" actId="1076"/>
          <ac:cxnSpMkLst>
            <pc:docMk/>
            <pc:sldMk cId="1290971713" sldId="273"/>
            <ac:cxnSpMk id="8" creationId="{252D9011-313A-45D6-B473-018D787E8583}"/>
          </ac:cxnSpMkLst>
        </pc:cxnChg>
        <pc:cxnChg chg="add del mod">
          <ac:chgData name="Liu, Youzhong [JANBE]" userId="2d0f794a-fd2a-4e4a-9685-8efd566e499f" providerId="ADAL" clId="{00318541-1CF4-4CB2-A5A1-71AFCDF8FB1B}" dt="2022-09-07T19:55:43.380" v="906" actId="478"/>
          <ac:cxnSpMkLst>
            <pc:docMk/>
            <pc:sldMk cId="1290971713" sldId="273"/>
            <ac:cxnSpMk id="10" creationId="{1E071AA2-7813-4A60-B0F6-AB4EF9519F72}"/>
          </ac:cxnSpMkLst>
        </pc:cxn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2CB395-EA39-4DC8-B7CC-55AD83BD0125}"/>
              </a:ext>
            </a:extLst>
          </p:cNvPr>
          <p:cNvSpPr/>
          <p:nvPr/>
        </p:nvSpPr>
        <p:spPr>
          <a:xfrm>
            <a:off x="839202" y="1100066"/>
            <a:ext cx="9346018" cy="384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FC18A-4446-4836-928C-7994D304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1564"/>
          <a:stretch/>
        </p:blipFill>
        <p:spPr>
          <a:xfrm>
            <a:off x="1017181" y="2371946"/>
            <a:ext cx="8700977" cy="211410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3CF50-8B3C-4631-8B25-359A38B543EE}"/>
              </a:ext>
            </a:extLst>
          </p:cNvPr>
          <p:cNvSpPr/>
          <p:nvPr/>
        </p:nvSpPr>
        <p:spPr>
          <a:xfrm>
            <a:off x="4263656" y="2371946"/>
            <a:ext cx="1275907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135383-F3C7-49B4-9292-564B30578900}"/>
              </a:ext>
            </a:extLst>
          </p:cNvPr>
          <p:cNvSpPr/>
          <p:nvPr/>
        </p:nvSpPr>
        <p:spPr>
          <a:xfrm>
            <a:off x="6074734" y="237548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66DC4-42A8-47DC-B7D8-F35B2F9C67A0}"/>
              </a:ext>
            </a:extLst>
          </p:cNvPr>
          <p:cNvSpPr txBox="1"/>
          <p:nvPr/>
        </p:nvSpPr>
        <p:spPr>
          <a:xfrm>
            <a:off x="1017181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 MS1 scan was extracted since the goal is library search and MS2-based networking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F37A3-8966-429B-AA90-AB3CCC9C5D95}"/>
              </a:ext>
            </a:extLst>
          </p:cNvPr>
          <p:cNvCxnSpPr>
            <a:cxnSpLocks/>
          </p:cNvCxnSpPr>
          <p:nvPr/>
        </p:nvCxnSpPr>
        <p:spPr>
          <a:xfrm flipH="1" flipV="1">
            <a:off x="4423144" y="1882748"/>
            <a:ext cx="382772" cy="46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89E6B-B406-4555-9328-6642E34B2FA5}"/>
              </a:ext>
            </a:extLst>
          </p:cNvPr>
          <p:cNvCxnSpPr>
            <a:cxnSpLocks/>
          </p:cNvCxnSpPr>
          <p:nvPr/>
        </p:nvCxnSpPr>
        <p:spPr>
          <a:xfrm flipV="1">
            <a:off x="6654210" y="1934562"/>
            <a:ext cx="495830" cy="395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DD5667-1673-4865-83C3-DCA193DC4438}"/>
              </a:ext>
            </a:extLst>
          </p:cNvPr>
          <p:cNvSpPr/>
          <p:nvPr/>
        </p:nvSpPr>
        <p:spPr>
          <a:xfrm>
            <a:off x="6418520" y="328279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1311E-568C-4C3C-AEC5-0E5DEA2A67BB}"/>
              </a:ext>
            </a:extLst>
          </p:cNvPr>
          <p:cNvSpPr/>
          <p:nvPr/>
        </p:nvSpPr>
        <p:spPr>
          <a:xfrm>
            <a:off x="8250866" y="32757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EA53-F8DA-4F05-89EB-5558CAFA405F}"/>
              </a:ext>
            </a:extLst>
          </p:cNvPr>
          <p:cNvCxnSpPr/>
          <p:nvPr/>
        </p:nvCxnSpPr>
        <p:spPr>
          <a:xfrm>
            <a:off x="1562986" y="3540637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E13F8-2058-480D-A7C8-AF6F59E1C0D6}"/>
              </a:ext>
            </a:extLst>
          </p:cNvPr>
          <p:cNvCxnSpPr/>
          <p:nvPr/>
        </p:nvCxnSpPr>
        <p:spPr>
          <a:xfrm>
            <a:off x="1396408" y="2619148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101894-4EF9-4996-9CFC-81B17859F7B3}"/>
              </a:ext>
            </a:extLst>
          </p:cNvPr>
          <p:cNvSpPr txBox="1"/>
          <p:nvPr/>
        </p:nvSpPr>
        <p:spPr>
          <a:xfrm>
            <a:off x="5669988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Total number of MS2 scans. Each feature was fragmented in multiple files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339F2-D0EF-4F6A-83DA-4FC1DD800A04}"/>
              </a:ext>
            </a:extLst>
          </p:cNvPr>
          <p:cNvSpPr/>
          <p:nvPr/>
        </p:nvSpPr>
        <p:spPr>
          <a:xfrm>
            <a:off x="7892193" y="23810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7000B-925A-4A61-BD53-1750CD0A2484}"/>
              </a:ext>
            </a:extLst>
          </p:cNvPr>
          <p:cNvCxnSpPr>
            <a:cxnSpLocks/>
          </p:cNvCxnSpPr>
          <p:nvPr/>
        </p:nvCxnSpPr>
        <p:spPr>
          <a:xfrm flipH="1" flipV="1">
            <a:off x="8072945" y="1947473"/>
            <a:ext cx="553602" cy="452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110B6-6147-4D87-BF1E-772B15049DA6}"/>
              </a:ext>
            </a:extLst>
          </p:cNvPr>
          <p:cNvCxnSpPr>
            <a:cxnSpLocks/>
          </p:cNvCxnSpPr>
          <p:nvPr/>
        </p:nvCxnSpPr>
        <p:spPr>
          <a:xfrm>
            <a:off x="7124878" y="3563234"/>
            <a:ext cx="495830" cy="416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692C68-7651-44D5-A2EE-00E9B640E962}"/>
              </a:ext>
            </a:extLst>
          </p:cNvPr>
          <p:cNvSpPr txBox="1"/>
          <p:nvPr/>
        </p:nvSpPr>
        <p:spPr>
          <a:xfrm>
            <a:off x="6906493" y="3965110"/>
            <a:ext cx="32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 unique consensus scan was generated for each input feature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DDD6-FB2B-417E-87D3-637656973F2D}"/>
              </a:ext>
            </a:extLst>
          </p:cNvPr>
          <p:cNvCxnSpPr>
            <a:cxnSpLocks/>
          </p:cNvCxnSpPr>
          <p:nvPr/>
        </p:nvCxnSpPr>
        <p:spPr>
          <a:xfrm flipH="1">
            <a:off x="8729330" y="3536248"/>
            <a:ext cx="216904" cy="428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CBFFF-02DF-4493-B1DA-65AA10FA1089}"/>
              </a:ext>
            </a:extLst>
          </p:cNvPr>
          <p:cNvCxnSpPr/>
          <p:nvPr/>
        </p:nvCxnSpPr>
        <p:spPr>
          <a:xfrm>
            <a:off x="1562986" y="4499091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0A4995-F17F-4718-9E99-C81457829BA0}"/>
              </a:ext>
            </a:extLst>
          </p:cNvPr>
          <p:cNvSpPr txBox="1"/>
          <p:nvPr/>
        </p:nvSpPr>
        <p:spPr>
          <a:xfrm>
            <a:off x="1376352" y="4499091"/>
            <a:ext cx="22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Not yet generated</a:t>
            </a:r>
          </a:p>
        </p:txBody>
      </p:sp>
    </p:spTree>
    <p:extLst>
      <p:ext uri="{BB962C8B-B14F-4D97-AF65-F5344CB8AC3E}">
        <p14:creationId xmlns:p14="http://schemas.microsoft.com/office/powerpoint/2010/main" val="36525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B266-0B55-44E5-AD28-2744F8312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7" r="6057" b="6366"/>
          <a:stretch/>
        </p:blipFill>
        <p:spPr>
          <a:xfrm>
            <a:off x="1963729" y="949036"/>
            <a:ext cx="6358236" cy="49599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2DA94-F614-4B38-BEEB-0F694EE28EDA}"/>
              </a:ext>
            </a:extLst>
          </p:cNvPr>
          <p:cNvSpPr/>
          <p:nvPr/>
        </p:nvSpPr>
        <p:spPr>
          <a:xfrm>
            <a:off x="5304890" y="4555671"/>
            <a:ext cx="2394032" cy="31840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D9011-313A-45D6-B473-018D787E8583}"/>
              </a:ext>
            </a:extLst>
          </p:cNvPr>
          <p:cNvCxnSpPr/>
          <p:nvPr/>
        </p:nvCxnSpPr>
        <p:spPr>
          <a:xfrm flipH="1" flipV="1">
            <a:off x="5178343" y="4212771"/>
            <a:ext cx="253093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B39DC7-5E5D-4936-95A9-3153C4DAFA46}"/>
              </a:ext>
            </a:extLst>
          </p:cNvPr>
          <p:cNvSpPr txBox="1"/>
          <p:nvPr/>
        </p:nvSpPr>
        <p:spPr>
          <a:xfrm>
            <a:off x="3862767" y="3689551"/>
            <a:ext cx="278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spectra of Terfenadine labeled by its </a:t>
            </a:r>
            <a:r>
              <a:rPr lang="en-US" sz="1400" dirty="0" err="1">
                <a:solidFill>
                  <a:srgbClr val="FF0000"/>
                </a:solidFill>
              </a:rPr>
              <a:t>Inchikey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E237A-01CF-4AE8-ACB9-90A5922D4CF7}"/>
              </a:ext>
            </a:extLst>
          </p:cNvPr>
          <p:cNvSpPr/>
          <p:nvPr/>
        </p:nvSpPr>
        <p:spPr>
          <a:xfrm>
            <a:off x="4897739" y="2898693"/>
            <a:ext cx="318407" cy="46536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71297-2C4E-4DBE-AD60-2A34381192BB}"/>
              </a:ext>
            </a:extLst>
          </p:cNvPr>
          <p:cNvSpPr txBox="1"/>
          <p:nvPr/>
        </p:nvSpPr>
        <p:spPr>
          <a:xfrm>
            <a:off x="3664362" y="1724796"/>
            <a:ext cx="246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Query spectrum extracted from experimental data based on Terfenadine m/z</a:t>
            </a:r>
          </a:p>
        </p:txBody>
      </p:sp>
    </p:spTree>
    <p:extLst>
      <p:ext uri="{BB962C8B-B14F-4D97-AF65-F5344CB8AC3E}">
        <p14:creationId xmlns:p14="http://schemas.microsoft.com/office/powerpoint/2010/main" val="12909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CE1F7F-6154-4EE7-80CD-3041D921B40E}"/>
              </a:ext>
            </a:extLst>
          </p:cNvPr>
          <p:cNvSpPr/>
          <p:nvPr/>
        </p:nvSpPr>
        <p:spPr>
          <a:xfrm>
            <a:off x="-244549" y="148856"/>
            <a:ext cx="12631479" cy="633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D6C33-7CE0-4D32-B16C-973B288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4" y="959018"/>
            <a:ext cx="10582793" cy="3894924"/>
          </a:xfrm>
          <a:prstGeom prst="rect">
            <a:avLst/>
          </a:prstGeom>
        </p:spPr>
      </p:pic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97A107AF-340E-4BBF-AF3A-7B7EA51601F4}"/>
              </a:ext>
            </a:extLst>
          </p:cNvPr>
          <p:cNvCxnSpPr/>
          <p:nvPr/>
        </p:nvCxnSpPr>
        <p:spPr>
          <a:xfrm>
            <a:off x="4545823" y="593655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76965104-FA75-4164-8FA5-A1C5BFE5B834}"/>
              </a:ext>
            </a:extLst>
          </p:cNvPr>
          <p:cNvSpPr txBox="1"/>
          <p:nvPr/>
        </p:nvSpPr>
        <p:spPr>
          <a:xfrm>
            <a:off x="528082" y="556262"/>
            <a:ext cx="431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Necessary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40075B59-2131-46BE-BA1E-7FD962489FEF}"/>
              </a:ext>
            </a:extLst>
          </p:cNvPr>
          <p:cNvSpPr txBox="1"/>
          <p:nvPr/>
        </p:nvSpPr>
        <p:spPr>
          <a:xfrm>
            <a:off x="6338393" y="556262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1F3481-B047-4436-AD1A-F55FA59AAE26}"/>
              </a:ext>
            </a:extLst>
          </p:cNvPr>
          <p:cNvCxnSpPr/>
          <p:nvPr/>
        </p:nvCxnSpPr>
        <p:spPr>
          <a:xfrm>
            <a:off x="726852" y="556262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>
            <a:extLst>
              <a:ext uri="{FF2B5EF4-FFF2-40B4-BE49-F238E27FC236}">
                <a16:creationId xmlns:a16="http://schemas.microsoft.com/office/drawing/2014/main" id="{F9AB3D97-F71E-4A40-9D79-8BF30A416A45}"/>
              </a:ext>
            </a:extLst>
          </p:cNvPr>
          <p:cNvCxnSpPr/>
          <p:nvPr/>
        </p:nvCxnSpPr>
        <p:spPr>
          <a:xfrm>
            <a:off x="11291777" y="521734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71052-A063-4897-96E5-7A75008FDB35}"/>
              </a:ext>
            </a:extLst>
          </p:cNvPr>
          <p:cNvSpPr/>
          <p:nvPr/>
        </p:nvSpPr>
        <p:spPr>
          <a:xfrm>
            <a:off x="-123794" y="5291226"/>
            <a:ext cx="231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features in the spectral database</a:t>
            </a:r>
          </a:p>
        </p:txBody>
      </p:sp>
      <p:cxnSp>
        <p:nvCxnSpPr>
          <p:cNvPr id="12" name="Connecteur droit avec flèche 36">
            <a:extLst>
              <a:ext uri="{FF2B5EF4-FFF2-40B4-BE49-F238E27FC236}">
                <a16:creationId xmlns:a16="http://schemas.microsoft.com/office/drawing/2014/main" id="{96B3A74E-0BE4-4E44-B383-1C82D57FA5C3}"/>
              </a:ext>
            </a:extLst>
          </p:cNvPr>
          <p:cNvCxnSpPr>
            <a:cxnSpLocks/>
          </p:cNvCxnSpPr>
          <p:nvPr/>
        </p:nvCxnSpPr>
        <p:spPr>
          <a:xfrm flipH="1">
            <a:off x="900222" y="4549164"/>
            <a:ext cx="533706" cy="852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0BC49-9558-43CF-A1BB-42BE79C5CA13}"/>
              </a:ext>
            </a:extLst>
          </p:cNvPr>
          <p:cNvSpPr/>
          <p:nvPr/>
        </p:nvSpPr>
        <p:spPr>
          <a:xfrm>
            <a:off x="2332932" y="4975652"/>
            <a:ext cx="2939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Mass and RT of MS1 features detected by </a:t>
            </a:r>
            <a:r>
              <a:rPr lang="en-US" dirty="0" err="1"/>
              <a:t>MZMine</a:t>
            </a:r>
            <a:r>
              <a:rPr lang="en-US" dirty="0"/>
              <a:t>, used to pick up MS2 scans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2C7A4-4DDB-4092-BFFF-37A6A3F8AE16}"/>
              </a:ext>
            </a:extLst>
          </p:cNvPr>
          <p:cNvCxnSpPr/>
          <p:nvPr/>
        </p:nvCxnSpPr>
        <p:spPr>
          <a:xfrm>
            <a:off x="2451209" y="4869089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36">
            <a:extLst>
              <a:ext uri="{FF2B5EF4-FFF2-40B4-BE49-F238E27FC236}">
                <a16:creationId xmlns:a16="http://schemas.microsoft.com/office/drawing/2014/main" id="{AD834560-A469-4EC9-BB9D-305B192C8F2E}"/>
              </a:ext>
            </a:extLst>
          </p:cNvPr>
          <p:cNvCxnSpPr>
            <a:cxnSpLocks/>
          </p:cNvCxnSpPr>
          <p:nvPr/>
        </p:nvCxnSpPr>
        <p:spPr>
          <a:xfrm>
            <a:off x="5224222" y="4652942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195E7-32FD-47CF-B925-DB330CEFD956}"/>
              </a:ext>
            </a:extLst>
          </p:cNvPr>
          <p:cNvCxnSpPr/>
          <p:nvPr/>
        </p:nvCxnSpPr>
        <p:spPr>
          <a:xfrm>
            <a:off x="5615037" y="4891335"/>
            <a:ext cx="3749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23315-5B39-433A-93B3-419972EFD7C5}"/>
              </a:ext>
            </a:extLst>
          </p:cNvPr>
          <p:cNvSpPr/>
          <p:nvPr/>
        </p:nvSpPr>
        <p:spPr>
          <a:xfrm>
            <a:off x="5224222" y="5552051"/>
            <a:ext cx="3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Adduct grouping by the </a:t>
            </a:r>
            <a:r>
              <a:rPr lang="en-US" dirty="0" err="1"/>
              <a:t>meRgeION</a:t>
            </a:r>
            <a:r>
              <a:rPr lang="en-US" dirty="0"/>
              <a:t> </a:t>
            </a:r>
            <a:r>
              <a:rPr lang="en-US" i="1" dirty="0" err="1"/>
              <a:t>process_mzmine</a:t>
            </a:r>
            <a:r>
              <a:rPr lang="en-US" i="1" dirty="0"/>
              <a:t> </a:t>
            </a:r>
            <a:r>
              <a:rPr lang="en-US" dirty="0"/>
              <a:t>function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61A95-3A80-4B4E-B113-C00CC82B4DC7}"/>
              </a:ext>
            </a:extLst>
          </p:cNvPr>
          <p:cNvSpPr/>
          <p:nvPr/>
        </p:nvSpPr>
        <p:spPr>
          <a:xfrm>
            <a:off x="5528851" y="4877063"/>
            <a:ext cx="421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Area of MS1 features found by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</p:txBody>
      </p:sp>
      <p:cxnSp>
        <p:nvCxnSpPr>
          <p:cNvPr id="29" name="Connecteur droit avec flèche 36">
            <a:extLst>
              <a:ext uri="{FF2B5EF4-FFF2-40B4-BE49-F238E27FC236}">
                <a16:creationId xmlns:a16="http://schemas.microsoft.com/office/drawing/2014/main" id="{1651EE91-2A43-4125-B9F6-1DB2AF6A55C6}"/>
              </a:ext>
            </a:extLst>
          </p:cNvPr>
          <p:cNvCxnSpPr>
            <a:cxnSpLocks/>
          </p:cNvCxnSpPr>
          <p:nvPr/>
        </p:nvCxnSpPr>
        <p:spPr>
          <a:xfrm>
            <a:off x="10365549" y="4786155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3BC5C-BDBF-41AD-B86D-162CB061B095}"/>
              </a:ext>
            </a:extLst>
          </p:cNvPr>
          <p:cNvSpPr/>
          <p:nvPr/>
        </p:nvSpPr>
        <p:spPr>
          <a:xfrm>
            <a:off x="8784064" y="5597170"/>
            <a:ext cx="3383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% relative to main compound and fold change calculated from area</a:t>
            </a:r>
          </a:p>
        </p:txBody>
      </p:sp>
    </p:spTree>
    <p:extLst>
      <p:ext uri="{BB962C8B-B14F-4D97-AF65-F5344CB8AC3E}">
        <p14:creationId xmlns:p14="http://schemas.microsoft.com/office/powerpoint/2010/main" val="17548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448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133</cp:revision>
  <dcterms:created xsi:type="dcterms:W3CDTF">2018-08-06T13:39:37Z</dcterms:created>
  <dcterms:modified xsi:type="dcterms:W3CDTF">2022-09-07T21:31:29Z</dcterms:modified>
</cp:coreProperties>
</file>