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9" r:id="rId5"/>
    <p:sldId id="271" r:id="rId6"/>
    <p:sldId id="276" r:id="rId7"/>
    <p:sldId id="260" r:id="rId8"/>
    <p:sldId id="265" r:id="rId9"/>
    <p:sldId id="267" r:id="rId10"/>
    <p:sldId id="268" r:id="rId11"/>
    <p:sldId id="269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37" autoAdjust="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ouzhong [JANBE]" userId="2d0f794a-fd2a-4e4a-9685-8efd566e499f" providerId="ADAL" clId="{3EEDB3CC-7F83-48FA-8CCC-5B4C2D7E4890}"/>
    <pc:docChg chg="custSel addSld modSld">
      <pc:chgData name="Liu, Youzhong [JANBE]" userId="2d0f794a-fd2a-4e4a-9685-8efd566e499f" providerId="ADAL" clId="{3EEDB3CC-7F83-48FA-8CCC-5B4C2D7E4890}" dt="2022-10-18T07:57:06.371" v="107" actId="403"/>
      <pc:docMkLst>
        <pc:docMk/>
      </pc:docMkLst>
      <pc:sldChg chg="addSp delSp modSp new mod">
        <pc:chgData name="Liu, Youzhong [JANBE]" userId="2d0f794a-fd2a-4e4a-9685-8efd566e499f" providerId="ADAL" clId="{3EEDB3CC-7F83-48FA-8CCC-5B4C2D7E4890}" dt="2022-10-18T07:57:06.371" v="107" actId="403"/>
        <pc:sldMkLst>
          <pc:docMk/>
          <pc:sldMk cId="1772155117" sldId="276"/>
        </pc:sldMkLst>
        <pc:spChg chg="del">
          <ac:chgData name="Liu, Youzhong [JANBE]" userId="2d0f794a-fd2a-4e4a-9685-8efd566e499f" providerId="ADAL" clId="{3EEDB3CC-7F83-48FA-8CCC-5B4C2D7E4890}" dt="2022-10-18T07:51:48.507" v="1" actId="478"/>
          <ac:spMkLst>
            <pc:docMk/>
            <pc:sldMk cId="1772155117" sldId="276"/>
            <ac:spMk id="2" creationId="{0C9DD1A0-747E-1FE8-CF81-0A5622FD7036}"/>
          </ac:spMkLst>
        </pc:spChg>
        <pc:spChg chg="del">
          <ac:chgData name="Liu, Youzhong [JANBE]" userId="2d0f794a-fd2a-4e4a-9685-8efd566e499f" providerId="ADAL" clId="{3EEDB3CC-7F83-48FA-8CCC-5B4C2D7E4890}" dt="2022-10-18T07:51:48.507" v="1" actId="478"/>
          <ac:spMkLst>
            <pc:docMk/>
            <pc:sldMk cId="1772155117" sldId="276"/>
            <ac:spMk id="3" creationId="{0DE35806-47B6-E11B-875D-297D61BF51F7}"/>
          </ac:spMkLst>
        </pc:spChg>
        <pc:spChg chg="add mod">
          <ac:chgData name="Liu, Youzhong [JANBE]" userId="2d0f794a-fd2a-4e4a-9685-8efd566e499f" providerId="ADAL" clId="{3EEDB3CC-7F83-48FA-8CCC-5B4C2D7E4890}" dt="2022-10-18T07:57:06.371" v="107" actId="403"/>
          <ac:spMkLst>
            <pc:docMk/>
            <pc:sldMk cId="1772155117" sldId="276"/>
            <ac:spMk id="7" creationId="{5A042347-0A3D-5EF8-FFA9-5883C024FE8E}"/>
          </ac:spMkLst>
        </pc:spChg>
        <pc:spChg chg="add mod">
          <ac:chgData name="Liu, Youzhong [JANBE]" userId="2d0f794a-fd2a-4e4a-9685-8efd566e499f" providerId="ADAL" clId="{3EEDB3CC-7F83-48FA-8CCC-5B4C2D7E4890}" dt="2022-10-18T07:55:17.770" v="86" actId="1076"/>
          <ac:spMkLst>
            <pc:docMk/>
            <pc:sldMk cId="1772155117" sldId="276"/>
            <ac:spMk id="9" creationId="{9B38A40F-D871-8C13-305C-EB251716B21D}"/>
          </ac:spMkLst>
        </pc:spChg>
        <pc:spChg chg="add mod">
          <ac:chgData name="Liu, Youzhong [JANBE]" userId="2d0f794a-fd2a-4e4a-9685-8efd566e499f" providerId="ADAL" clId="{3EEDB3CC-7F83-48FA-8CCC-5B4C2D7E4890}" dt="2022-10-18T07:57:06.371" v="107" actId="403"/>
          <ac:spMkLst>
            <pc:docMk/>
            <pc:sldMk cId="1772155117" sldId="276"/>
            <ac:spMk id="13" creationId="{A217C8C5-A724-C4EA-F17C-29546DBBE318}"/>
          </ac:spMkLst>
        </pc:spChg>
        <pc:spChg chg="add mod">
          <ac:chgData name="Liu, Youzhong [JANBE]" userId="2d0f794a-fd2a-4e4a-9685-8efd566e499f" providerId="ADAL" clId="{3EEDB3CC-7F83-48FA-8CCC-5B4C2D7E4890}" dt="2022-10-18T07:55:29.837" v="91" actId="1076"/>
          <ac:spMkLst>
            <pc:docMk/>
            <pc:sldMk cId="1772155117" sldId="276"/>
            <ac:spMk id="15" creationId="{86FA6034-FA08-2266-DEE7-310CF2838EA8}"/>
          </ac:spMkLst>
        </pc:spChg>
        <pc:spChg chg="add mod">
          <ac:chgData name="Liu, Youzhong [JANBE]" userId="2d0f794a-fd2a-4e4a-9685-8efd566e499f" providerId="ADAL" clId="{3EEDB3CC-7F83-48FA-8CCC-5B4C2D7E4890}" dt="2022-10-18T07:55:21.696" v="88" actId="1076"/>
          <ac:spMkLst>
            <pc:docMk/>
            <pc:sldMk cId="1772155117" sldId="276"/>
            <ac:spMk id="17" creationId="{A2F556F1-C2D9-7AF5-ECCD-9B30123F8C64}"/>
          </ac:spMkLst>
        </pc:spChg>
        <pc:spChg chg="add mod ord">
          <ac:chgData name="Liu, Youzhong [JANBE]" userId="2d0f794a-fd2a-4e4a-9685-8efd566e499f" providerId="ADAL" clId="{3EEDB3CC-7F83-48FA-8CCC-5B4C2D7E4890}" dt="2022-10-18T07:56:59.522" v="106" actId="14100"/>
          <ac:spMkLst>
            <pc:docMk/>
            <pc:sldMk cId="1772155117" sldId="276"/>
            <ac:spMk id="21" creationId="{EFD621C7-71B7-50D9-F3B7-F38FC50D5E42}"/>
          </ac:spMkLst>
        </pc:spChg>
        <pc:spChg chg="add mod">
          <ac:chgData name="Liu, Youzhong [JANBE]" userId="2d0f794a-fd2a-4e4a-9685-8efd566e499f" providerId="ADAL" clId="{3EEDB3CC-7F83-48FA-8CCC-5B4C2D7E4890}" dt="2022-10-18T07:56:22.893" v="102" actId="113"/>
          <ac:spMkLst>
            <pc:docMk/>
            <pc:sldMk cId="1772155117" sldId="276"/>
            <ac:spMk id="22" creationId="{3070E624-51EA-8C88-6440-A9A944F52981}"/>
          </ac:spMkLst>
        </pc:spChg>
        <pc:picChg chg="add mod">
          <ac:chgData name="Liu, Youzhong [JANBE]" userId="2d0f794a-fd2a-4e4a-9685-8efd566e499f" providerId="ADAL" clId="{3EEDB3CC-7F83-48FA-8CCC-5B4C2D7E4890}" dt="2022-10-18T07:51:54.179" v="4" actId="1076"/>
          <ac:picMkLst>
            <pc:docMk/>
            <pc:sldMk cId="1772155117" sldId="276"/>
            <ac:picMk id="5" creationId="{72D677E2-3829-DA85-69C1-02D5D6B1D6F7}"/>
          </ac:picMkLst>
        </pc:picChg>
        <pc:cxnChg chg="add mod">
          <ac:chgData name="Liu, Youzhong [JANBE]" userId="2d0f794a-fd2a-4e4a-9685-8efd566e499f" providerId="ADAL" clId="{3EEDB3CC-7F83-48FA-8CCC-5B4C2D7E4890}" dt="2022-10-18T07:52:39.620" v="28" actId="1076"/>
          <ac:cxnSpMkLst>
            <pc:docMk/>
            <pc:sldMk cId="1772155117" sldId="276"/>
            <ac:cxnSpMk id="6" creationId="{07EDA3DD-8E1C-1D1E-8CFF-56798E924D38}"/>
          </ac:cxnSpMkLst>
        </pc:cxnChg>
        <pc:cxnChg chg="add del mod">
          <ac:chgData name="Liu, Youzhong [JANBE]" userId="2d0f794a-fd2a-4e4a-9685-8efd566e499f" providerId="ADAL" clId="{3EEDB3CC-7F83-48FA-8CCC-5B4C2D7E4890}" dt="2022-10-18T07:52:48.597" v="38" actId="478"/>
          <ac:cxnSpMkLst>
            <pc:docMk/>
            <pc:sldMk cId="1772155117" sldId="276"/>
            <ac:cxnSpMk id="8" creationId="{FA042869-FBD5-D3DB-11B4-28EA33BB06BF}"/>
          </ac:cxnSpMkLst>
        </pc:cxnChg>
        <pc:cxnChg chg="add mod">
          <ac:chgData name="Liu, Youzhong [JANBE]" userId="2d0f794a-fd2a-4e4a-9685-8efd566e499f" providerId="ADAL" clId="{3EEDB3CC-7F83-48FA-8CCC-5B4C2D7E4890}" dt="2022-10-18T07:55:19.130" v="87" actId="1076"/>
          <ac:cxnSpMkLst>
            <pc:docMk/>
            <pc:sldMk cId="1772155117" sldId="276"/>
            <ac:cxnSpMk id="10" creationId="{2633B8C2-ACB5-2764-878D-BD5DE6B12977}"/>
          </ac:cxnSpMkLst>
        </pc:cxnChg>
        <pc:cxnChg chg="add mod">
          <ac:chgData name="Liu, Youzhong [JANBE]" userId="2d0f794a-fd2a-4e4a-9685-8efd566e499f" providerId="ADAL" clId="{3EEDB3CC-7F83-48FA-8CCC-5B4C2D7E4890}" dt="2022-10-18T07:52:57.725" v="40" actId="1076"/>
          <ac:cxnSpMkLst>
            <pc:docMk/>
            <pc:sldMk cId="1772155117" sldId="276"/>
            <ac:cxnSpMk id="11" creationId="{CE07CC83-9776-FE2E-B057-9C96DC6361A9}"/>
          </ac:cxnSpMkLst>
        </pc:cxnChg>
        <pc:cxnChg chg="add mod">
          <ac:chgData name="Liu, Youzhong [JANBE]" userId="2d0f794a-fd2a-4e4a-9685-8efd566e499f" providerId="ADAL" clId="{3EEDB3CC-7F83-48FA-8CCC-5B4C2D7E4890}" dt="2022-10-18T07:54:16.218" v="67" actId="1076"/>
          <ac:cxnSpMkLst>
            <pc:docMk/>
            <pc:sldMk cId="1772155117" sldId="276"/>
            <ac:cxnSpMk id="12" creationId="{E4C64221-A0D4-B962-2EED-0CC3AD0F7685}"/>
          </ac:cxnSpMkLst>
        </pc:cxnChg>
        <pc:cxnChg chg="add mod">
          <ac:chgData name="Liu, Youzhong [JANBE]" userId="2d0f794a-fd2a-4e4a-9685-8efd566e499f" providerId="ADAL" clId="{3EEDB3CC-7F83-48FA-8CCC-5B4C2D7E4890}" dt="2022-10-18T07:54:05.286" v="60" actId="1076"/>
          <ac:cxnSpMkLst>
            <pc:docMk/>
            <pc:sldMk cId="1772155117" sldId="276"/>
            <ac:cxnSpMk id="16" creationId="{6FF57B84-ED82-226C-7777-90A4EE3741F4}"/>
          </ac:cxnSpMkLst>
        </pc:cxnChg>
        <pc:cxnChg chg="add del mod">
          <ac:chgData name="Liu, Youzhong [JANBE]" userId="2d0f794a-fd2a-4e4a-9685-8efd566e499f" providerId="ADAL" clId="{3EEDB3CC-7F83-48FA-8CCC-5B4C2D7E4890}" dt="2022-10-18T07:55:33.529" v="92" actId="478"/>
          <ac:cxnSpMkLst>
            <pc:docMk/>
            <pc:sldMk cId="1772155117" sldId="276"/>
            <ac:cxnSpMk id="18" creationId="{1422D288-6CF6-6287-1E30-9B9139D14BD2}"/>
          </ac:cxnSpMkLst>
        </pc:cxnChg>
        <pc:cxnChg chg="add mod">
          <ac:chgData name="Liu, Youzhong [JANBE]" userId="2d0f794a-fd2a-4e4a-9685-8efd566e499f" providerId="ADAL" clId="{3EEDB3CC-7F83-48FA-8CCC-5B4C2D7E4890}" dt="2022-10-18T07:55:25.525" v="90" actId="1076"/>
          <ac:cxnSpMkLst>
            <pc:docMk/>
            <pc:sldMk cId="1772155117" sldId="276"/>
            <ac:cxnSpMk id="20" creationId="{0488BC89-64A0-4691-8DDB-CD4E90AECA05}"/>
          </ac:cxnSpMkLst>
        </pc:cxnChg>
      </pc:sldChg>
    </pc:docChg>
  </pc:docChgLst>
  <pc:docChgLst>
    <pc:chgData name="Liu, Youzhong [JANBE]" userId="2d0f794a-fd2a-4e4a-9685-8efd566e499f" providerId="ADAL" clId="{D8A39EC7-E728-43C6-8646-720616CB2D73}"/>
    <pc:docChg chg="modSld">
      <pc:chgData name="Liu, Youzhong [JANBE]" userId="2d0f794a-fd2a-4e4a-9685-8efd566e499f" providerId="ADAL" clId="{D8A39EC7-E728-43C6-8646-720616CB2D73}" dt="2020-07-23T17:04:27.042" v="67" actId="20577"/>
      <pc:docMkLst>
        <pc:docMk/>
      </pc:docMkLst>
      <pc:sldChg chg="modSp">
        <pc:chgData name="Liu, Youzhong [JANBE]" userId="2d0f794a-fd2a-4e4a-9685-8efd566e499f" providerId="ADAL" clId="{D8A39EC7-E728-43C6-8646-720616CB2D73}" dt="2020-07-23T17:04:27.042" v="67" actId="20577"/>
        <pc:sldMkLst>
          <pc:docMk/>
          <pc:sldMk cId="2668161777" sldId="270"/>
        </pc:sldMkLst>
        <pc:graphicFrameChg chg="mod modGraphic">
          <ac:chgData name="Liu, Youzhong [JANBE]" userId="2d0f794a-fd2a-4e4a-9685-8efd566e499f" providerId="ADAL" clId="{D8A39EC7-E728-43C6-8646-720616CB2D73}" dt="2020-07-23T17:04:27.042" v="67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D1EE8339-1FB3-4B25-9618-3EC57C51B59F}"/>
    <pc:docChg chg="undo custSel addSld delSld modSld">
      <pc:chgData name="Liu, Youzhong [JANBE]" userId="2d0f794a-fd2a-4e4a-9685-8efd566e499f" providerId="ADAL" clId="{D1EE8339-1FB3-4B25-9618-3EC57C51B59F}" dt="2020-06-23T17:57:34.138" v="11" actId="1076"/>
      <pc:docMkLst>
        <pc:docMk/>
      </pc:docMkLst>
      <pc:sldChg chg="add del">
        <pc:chgData name="Liu, Youzhong [JANBE]" userId="2d0f794a-fd2a-4e4a-9685-8efd566e499f" providerId="ADAL" clId="{D1EE8339-1FB3-4B25-9618-3EC57C51B59F}" dt="2020-06-23T17:45:27.921" v="4" actId="2696"/>
        <pc:sldMkLst>
          <pc:docMk/>
          <pc:sldMk cId="1310916558" sldId="265"/>
        </pc:sldMkLst>
      </pc:sldChg>
      <pc:sldChg chg="add del">
        <pc:chgData name="Liu, Youzhong [JANBE]" userId="2d0f794a-fd2a-4e4a-9685-8efd566e499f" providerId="ADAL" clId="{D1EE8339-1FB3-4B25-9618-3EC57C51B59F}" dt="2020-06-23T17:45:28.102" v="5" actId="2696"/>
        <pc:sldMkLst>
          <pc:docMk/>
          <pc:sldMk cId="3720127712" sldId="267"/>
        </pc:sldMkLst>
      </pc:sldChg>
      <pc:sldChg chg="add del">
        <pc:chgData name="Liu, Youzhong [JANBE]" userId="2d0f794a-fd2a-4e4a-9685-8efd566e499f" providerId="ADAL" clId="{D1EE8339-1FB3-4B25-9618-3EC57C51B59F}" dt="2020-06-23T17:45:28.300" v="6" actId="2696"/>
        <pc:sldMkLst>
          <pc:docMk/>
          <pc:sldMk cId="3184723136" sldId="268"/>
        </pc:sldMkLst>
      </pc:sldChg>
      <pc:sldChg chg="add del">
        <pc:chgData name="Liu, Youzhong [JANBE]" userId="2d0f794a-fd2a-4e4a-9685-8efd566e499f" providerId="ADAL" clId="{D1EE8339-1FB3-4B25-9618-3EC57C51B59F}" dt="2020-06-23T17:45:28.507" v="7" actId="2696"/>
        <pc:sldMkLst>
          <pc:docMk/>
          <pc:sldMk cId="724617817" sldId="269"/>
        </pc:sldMkLst>
      </pc:sldChg>
      <pc:sldChg chg="addSp delSp modSp add">
        <pc:chgData name="Liu, Youzhong [JANBE]" userId="2d0f794a-fd2a-4e4a-9685-8efd566e499f" providerId="ADAL" clId="{D1EE8339-1FB3-4B25-9618-3EC57C51B59F}" dt="2020-06-23T17:57:34.138" v="11" actId="1076"/>
        <pc:sldMkLst>
          <pc:docMk/>
          <pc:sldMk cId="2668161777" sldId="270"/>
        </pc:sldMkLst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2" creationId="{03C49E41-C98E-4216-9105-936E57ADB4B4}"/>
          </ac:spMkLst>
        </pc:spChg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3" creationId="{E01C0193-8D6B-4DE1-A362-5C8CE720BB6E}"/>
          </ac:spMkLst>
        </pc:spChg>
        <pc:graphicFrameChg chg="add mod">
          <ac:chgData name="Liu, Youzhong [JANBE]" userId="2d0f794a-fd2a-4e4a-9685-8efd566e499f" providerId="ADAL" clId="{D1EE8339-1FB3-4B25-9618-3EC57C51B59F}" dt="2020-06-23T17:57:34.138" v="11" actId="1076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00318541-1CF4-4CB2-A5A1-71AFCDF8FB1B}"/>
    <pc:docChg chg="undo custSel addSld modSld">
      <pc:chgData name="Liu, Youzhong [JANBE]" userId="2d0f794a-fd2a-4e4a-9685-8efd566e499f" providerId="ADAL" clId="{00318541-1CF4-4CB2-A5A1-71AFCDF8FB1B}" dt="2022-10-02T10:21:52.339" v="1105" actId="1035"/>
      <pc:docMkLst>
        <pc:docMk/>
      </pc:docMkLst>
      <pc:sldChg chg="addSp delSp modSp new mod">
        <pc:chgData name="Liu, Youzhong [JANBE]" userId="2d0f794a-fd2a-4e4a-9685-8efd566e499f" providerId="ADAL" clId="{00318541-1CF4-4CB2-A5A1-71AFCDF8FB1B}" dt="2022-08-28T09:18:40.520" v="753" actId="14100"/>
        <pc:sldMkLst>
          <pc:docMk/>
          <pc:sldMk cId="1754897856" sldId="271"/>
        </pc:sldMkLst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2" creationId="{F68A7361-0F6E-4D5B-9BFC-A70E5B6F8FA9}"/>
          </ac:spMkLst>
        </pc:spChg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3" creationId="{628EB8EA-8F86-498A-8314-33E042C90D78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7" creationId="{76965104-FA75-4164-8FA5-A1C5BFE5B834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8" creationId="{40075B59-2131-46BE-BA1E-7FD962489FEF}"/>
          </ac:spMkLst>
        </pc:spChg>
        <pc:spChg chg="add mod">
          <ac:chgData name="Liu, Youzhong [JANBE]" userId="2d0f794a-fd2a-4e4a-9685-8efd566e499f" providerId="ADAL" clId="{00318541-1CF4-4CB2-A5A1-71AFCDF8FB1B}" dt="2022-08-28T09:04:58.095" v="588" actId="20577"/>
          <ac:spMkLst>
            <pc:docMk/>
            <pc:sldMk cId="1754897856" sldId="271"/>
            <ac:spMk id="11" creationId="{01E71052-A063-4897-96E5-7A75008FDB35}"/>
          </ac:spMkLst>
        </pc:spChg>
        <pc:spChg chg="add mod">
          <ac:chgData name="Liu, Youzhong [JANBE]" userId="2d0f794a-fd2a-4e4a-9685-8efd566e499f" providerId="ADAL" clId="{00318541-1CF4-4CB2-A5A1-71AFCDF8FB1B}" dt="2022-08-28T08:59:19.563" v="380" actId="1076"/>
          <ac:spMkLst>
            <pc:docMk/>
            <pc:sldMk cId="1754897856" sldId="271"/>
            <ac:spMk id="14" creationId="{EDD0BC49-9558-43CF-A1BB-42BE79C5CA13}"/>
          </ac:spMkLst>
        </pc:spChg>
        <pc:spChg chg="add del mod">
          <ac:chgData name="Liu, Youzhong [JANBE]" userId="2d0f794a-fd2a-4e4a-9685-8efd566e499f" providerId="ADAL" clId="{00318541-1CF4-4CB2-A5A1-71AFCDF8FB1B}" dt="2022-08-28T09:02:20.781" v="507" actId="478"/>
          <ac:spMkLst>
            <pc:docMk/>
            <pc:sldMk cId="1754897856" sldId="271"/>
            <ac:spMk id="23" creationId="{510BFCD6-4B9A-4C06-B89B-954074034133}"/>
          </ac:spMkLst>
        </pc:spChg>
        <pc:spChg chg="add mod">
          <ac:chgData name="Liu, Youzhong [JANBE]" userId="2d0f794a-fd2a-4e4a-9685-8efd566e499f" providerId="ADAL" clId="{00318541-1CF4-4CB2-A5A1-71AFCDF8FB1B}" dt="2022-08-28T09:06:24.357" v="744" actId="1076"/>
          <ac:spMkLst>
            <pc:docMk/>
            <pc:sldMk cId="1754897856" sldId="271"/>
            <ac:spMk id="24" creationId="{99423315-5B39-433A-93B3-419972EFD7C5}"/>
          </ac:spMkLst>
        </pc:spChg>
        <pc:spChg chg="add mod">
          <ac:chgData name="Liu, Youzhong [JANBE]" userId="2d0f794a-fd2a-4e4a-9685-8efd566e499f" providerId="ADAL" clId="{00318541-1CF4-4CB2-A5A1-71AFCDF8FB1B}" dt="2022-08-28T09:03:26.533" v="564" actId="1076"/>
          <ac:spMkLst>
            <pc:docMk/>
            <pc:sldMk cId="1754897856" sldId="271"/>
            <ac:spMk id="25" creationId="{48161A95-3A80-4B4E-B113-C00CC82B4DC7}"/>
          </ac:spMkLst>
        </pc:spChg>
        <pc:spChg chg="add mod">
          <ac:chgData name="Liu, Youzhong [JANBE]" userId="2d0f794a-fd2a-4e4a-9685-8efd566e499f" providerId="ADAL" clId="{00318541-1CF4-4CB2-A5A1-71AFCDF8FB1B}" dt="2022-08-28T09:18:40.520" v="753" actId="14100"/>
          <ac:spMkLst>
            <pc:docMk/>
            <pc:sldMk cId="1754897856" sldId="271"/>
            <ac:spMk id="30" creationId="{9323BC5C-BDBF-41AD-B86D-162CB061B095}"/>
          </ac:spMkLst>
        </pc:spChg>
        <pc:spChg chg="add mod ord">
          <ac:chgData name="Liu, Youzhong [JANBE]" userId="2d0f794a-fd2a-4e4a-9685-8efd566e499f" providerId="ADAL" clId="{00318541-1CF4-4CB2-A5A1-71AFCDF8FB1B}" dt="2022-08-28T09:06:57.611" v="750" actId="14100"/>
          <ac:spMkLst>
            <pc:docMk/>
            <pc:sldMk cId="1754897856" sldId="271"/>
            <ac:spMk id="31" creationId="{01CE1F7F-6154-4EE7-80CD-3041D921B40E}"/>
          </ac:spMkLst>
        </pc:spChg>
        <pc:picChg chg="add mod">
          <ac:chgData name="Liu, Youzhong [JANBE]" userId="2d0f794a-fd2a-4e4a-9685-8efd566e499f" providerId="ADAL" clId="{00318541-1CF4-4CB2-A5A1-71AFCDF8FB1B}" dt="2022-08-28T08:53:55.514" v="205" actId="1076"/>
          <ac:picMkLst>
            <pc:docMk/>
            <pc:sldMk cId="1754897856" sldId="271"/>
            <ac:picMk id="4" creationId="{F83D6C33-7CE0-4D32-B16C-973B288CF62C}"/>
          </ac:picMkLst>
        </pc:picChg>
        <pc:cxnChg chg="add mod">
          <ac:chgData name="Liu, Youzhong [JANBE]" userId="2d0f794a-fd2a-4e4a-9685-8efd566e499f" providerId="ADAL" clId="{00318541-1CF4-4CB2-A5A1-71AFCDF8FB1B}" dt="2022-08-28T09:01:30.517" v="481" actId="1076"/>
          <ac:cxnSpMkLst>
            <pc:docMk/>
            <pc:sldMk cId="1754897856" sldId="271"/>
            <ac:cxnSpMk id="5" creationId="{97A107AF-340E-4BBF-AF3A-7B7EA51601F4}"/>
          </ac:cxnSpMkLst>
        </pc:cxnChg>
        <pc:cxnChg chg="add del mod">
          <ac:chgData name="Liu, Youzhong [JANBE]" userId="2d0f794a-fd2a-4e4a-9685-8efd566e499f" providerId="ADAL" clId="{00318541-1CF4-4CB2-A5A1-71AFCDF8FB1B}" dt="2022-08-28T07:53:57.451" v="14" actId="478"/>
          <ac:cxnSpMkLst>
            <pc:docMk/>
            <pc:sldMk cId="1754897856" sldId="271"/>
            <ac:cxnSpMk id="6" creationId="{568CA283-C133-4C88-9F84-E3F9917D5A75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9" creationId="{FE1F3481-B047-4436-AD1A-F55FA59AAE26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10" creationId="{F9AB3D97-F71E-4A40-9D79-8BF30A416A45}"/>
          </ac:cxnSpMkLst>
        </pc:cxnChg>
        <pc:cxnChg chg="add mod">
          <ac:chgData name="Liu, Youzhong [JANBE]" userId="2d0f794a-fd2a-4e4a-9685-8efd566e499f" providerId="ADAL" clId="{00318541-1CF4-4CB2-A5A1-71AFCDF8FB1B}" dt="2022-08-28T08:57:02.316" v="345" actId="1076"/>
          <ac:cxnSpMkLst>
            <pc:docMk/>
            <pc:sldMk cId="1754897856" sldId="271"/>
            <ac:cxnSpMk id="12" creationId="{96B3A74E-0BE4-4E44-B383-1C82D57FA5C3}"/>
          </ac:cxnSpMkLst>
        </pc:cxnChg>
        <pc:cxnChg chg="add del mod">
          <ac:chgData name="Liu, Youzhong [JANBE]" userId="2d0f794a-fd2a-4e4a-9685-8efd566e499f" providerId="ADAL" clId="{00318541-1CF4-4CB2-A5A1-71AFCDF8FB1B}" dt="2022-08-28T08:55:14.304" v="238" actId="478"/>
          <ac:cxnSpMkLst>
            <pc:docMk/>
            <pc:sldMk cId="1754897856" sldId="271"/>
            <ac:cxnSpMk id="15" creationId="{C360E4E1-EB10-4796-A487-4FD04B4C385D}"/>
          </ac:cxnSpMkLst>
        </pc:cxnChg>
        <pc:cxnChg chg="add mod">
          <ac:chgData name="Liu, Youzhong [JANBE]" userId="2d0f794a-fd2a-4e4a-9685-8efd566e499f" providerId="ADAL" clId="{00318541-1CF4-4CB2-A5A1-71AFCDF8FB1B}" dt="2022-08-28T09:03:12.356" v="561" actId="1076"/>
          <ac:cxnSpMkLst>
            <pc:docMk/>
            <pc:sldMk cId="1754897856" sldId="271"/>
            <ac:cxnSpMk id="18" creationId="{9902C7A4-4DDB-4092-BFFF-37A6A3F8AE16}"/>
          </ac:cxnSpMkLst>
        </pc:cxnChg>
        <pc:cxnChg chg="add mod">
          <ac:chgData name="Liu, Youzhong [JANBE]" userId="2d0f794a-fd2a-4e4a-9685-8efd566e499f" providerId="ADAL" clId="{00318541-1CF4-4CB2-A5A1-71AFCDF8FB1B}" dt="2022-08-28T09:03:40.708" v="568" actId="14100"/>
          <ac:cxnSpMkLst>
            <pc:docMk/>
            <pc:sldMk cId="1754897856" sldId="271"/>
            <ac:cxnSpMk id="19" creationId="{AD834560-A469-4EC9-BB9D-305B192C8F2E}"/>
          </ac:cxnSpMkLst>
        </pc:cxnChg>
        <pc:cxnChg chg="add del mod">
          <ac:chgData name="Liu, Youzhong [JANBE]" userId="2d0f794a-fd2a-4e4a-9685-8efd566e499f" providerId="ADAL" clId="{00318541-1CF4-4CB2-A5A1-71AFCDF8FB1B}" dt="2022-08-28T09:03:21.403" v="563" actId="1582"/>
          <ac:cxnSpMkLst>
            <pc:docMk/>
            <pc:sldMk cId="1754897856" sldId="271"/>
            <ac:cxnSpMk id="22" creationId="{597195E7-32FD-47CF-B925-DB330CEFD956}"/>
          </ac:cxnSpMkLst>
        </pc:cxnChg>
        <pc:cxnChg chg="add del mod">
          <ac:chgData name="Liu, Youzhong [JANBE]" userId="2d0f794a-fd2a-4e4a-9685-8efd566e499f" providerId="ADAL" clId="{00318541-1CF4-4CB2-A5A1-71AFCDF8FB1B}" dt="2022-08-28T09:03:36.002" v="567" actId="478"/>
          <ac:cxnSpMkLst>
            <pc:docMk/>
            <pc:sldMk cId="1754897856" sldId="271"/>
            <ac:cxnSpMk id="27" creationId="{8E6EBCC1-7390-48EF-986D-28EFE4496DEA}"/>
          </ac:cxnSpMkLst>
        </pc:cxnChg>
        <pc:cxnChg chg="add mod">
          <ac:chgData name="Liu, Youzhong [JANBE]" userId="2d0f794a-fd2a-4e4a-9685-8efd566e499f" providerId="ADAL" clId="{00318541-1CF4-4CB2-A5A1-71AFCDF8FB1B}" dt="2022-08-28T09:06:19.628" v="743" actId="1076"/>
          <ac:cxnSpMkLst>
            <pc:docMk/>
            <pc:sldMk cId="1754897856" sldId="271"/>
            <ac:cxnSpMk id="29" creationId="{1651EE91-2A43-4125-B9F6-1DB2AF6A55C6}"/>
          </ac:cxnSpMkLst>
        </pc:cxnChg>
      </pc:sldChg>
      <pc:sldChg chg="addSp delSp modSp new mod">
        <pc:chgData name="Liu, Youzhong [JANBE]" userId="2d0f794a-fd2a-4e4a-9685-8efd566e499f" providerId="ADAL" clId="{00318541-1CF4-4CB2-A5A1-71AFCDF8FB1B}" dt="2022-09-07T21:00:20.120" v="993" actId="114"/>
        <pc:sldMkLst>
          <pc:docMk/>
          <pc:sldMk cId="1290971713" sldId="273"/>
        </pc:sldMkLst>
        <pc:spChg chg="del">
          <ac:chgData name="Liu, Youzhong [JANBE]" userId="2d0f794a-fd2a-4e4a-9685-8efd566e499f" providerId="ADAL" clId="{00318541-1CF4-4CB2-A5A1-71AFCDF8FB1B}" dt="2022-09-07T15:13:47.169" v="755" actId="478"/>
          <ac:spMkLst>
            <pc:docMk/>
            <pc:sldMk cId="1290971713" sldId="273"/>
            <ac:spMk id="2" creationId="{DE3B601B-687A-436E-BE21-537EA6D21DE0}"/>
          </ac:spMkLst>
        </pc:spChg>
        <pc:spChg chg="del">
          <ac:chgData name="Liu, Youzhong [JANBE]" userId="2d0f794a-fd2a-4e4a-9685-8efd566e499f" providerId="ADAL" clId="{00318541-1CF4-4CB2-A5A1-71AFCDF8FB1B}" dt="2022-09-07T15:13:47.169" v="755" actId="478"/>
          <ac:spMkLst>
            <pc:docMk/>
            <pc:sldMk cId="1290971713" sldId="273"/>
            <ac:spMk id="3" creationId="{8B21FAB3-7237-4D48-A665-F48DDEB54A45}"/>
          </ac:spMkLst>
        </pc:spChg>
        <pc:spChg chg="add del mod">
          <ac:chgData name="Liu, Youzhong [JANBE]" userId="2d0f794a-fd2a-4e4a-9685-8efd566e499f" providerId="ADAL" clId="{00318541-1CF4-4CB2-A5A1-71AFCDF8FB1B}" dt="2022-09-07T15:15:01.049" v="771" actId="478"/>
          <ac:spMkLst>
            <pc:docMk/>
            <pc:sldMk cId="1290971713" sldId="273"/>
            <ac:spMk id="5" creationId="{8238A636-F18A-464B-A8C2-457716D67AF4}"/>
          </ac:spMkLst>
        </pc:spChg>
        <pc:spChg chg="add mod">
          <ac:chgData name="Liu, Youzhong [JANBE]" userId="2d0f794a-fd2a-4e4a-9685-8efd566e499f" providerId="ADAL" clId="{00318541-1CF4-4CB2-A5A1-71AFCDF8FB1B}" dt="2022-09-07T15:15:53.603" v="779" actId="693"/>
          <ac:spMkLst>
            <pc:docMk/>
            <pc:sldMk cId="1290971713" sldId="273"/>
            <ac:spMk id="6" creationId="{8842DA94-F614-4B38-BEEB-0F694EE28EDA}"/>
          </ac:spMkLst>
        </pc:spChg>
        <pc:spChg chg="add mod">
          <ac:chgData name="Liu, Youzhong [JANBE]" userId="2d0f794a-fd2a-4e4a-9685-8efd566e499f" providerId="ADAL" clId="{00318541-1CF4-4CB2-A5A1-71AFCDF8FB1B}" dt="2022-09-07T19:55:41.670" v="905" actId="14100"/>
          <ac:spMkLst>
            <pc:docMk/>
            <pc:sldMk cId="1290971713" sldId="273"/>
            <ac:spMk id="9" creationId="{01B39DC7-5E5D-4936-95A9-3153C4DAFA46}"/>
          </ac:spMkLst>
        </pc:spChg>
        <pc:spChg chg="add mod">
          <ac:chgData name="Liu, Youzhong [JANBE]" userId="2d0f794a-fd2a-4e4a-9685-8efd566e499f" providerId="ADAL" clId="{00318541-1CF4-4CB2-A5A1-71AFCDF8FB1B}" dt="2022-09-07T15:22:40.897" v="901" actId="1076"/>
          <ac:spMkLst>
            <pc:docMk/>
            <pc:sldMk cId="1290971713" sldId="273"/>
            <ac:spMk id="11" creationId="{EC7E237A-01CF-4AE8-ACB9-90A5922D4CF7}"/>
          </ac:spMkLst>
        </pc:spChg>
        <pc:spChg chg="add del mod">
          <ac:chgData name="Liu, Youzhong [JANBE]" userId="2d0f794a-fd2a-4e4a-9685-8efd566e499f" providerId="ADAL" clId="{00318541-1CF4-4CB2-A5A1-71AFCDF8FB1B}" dt="2022-09-07T21:00:20.120" v="993" actId="114"/>
          <ac:spMkLst>
            <pc:docMk/>
            <pc:sldMk cId="1290971713" sldId="273"/>
            <ac:spMk id="12" creationId="{0D471297-2C4E-4DBE-AD60-2A34381192BB}"/>
          </ac:spMkLst>
        </pc:spChg>
        <pc:picChg chg="add mod modCrop">
          <ac:chgData name="Liu, Youzhong [JANBE]" userId="2d0f794a-fd2a-4e4a-9685-8efd566e499f" providerId="ADAL" clId="{00318541-1CF4-4CB2-A5A1-71AFCDF8FB1B}" dt="2022-09-07T15:14:00.025" v="759" actId="1076"/>
          <ac:picMkLst>
            <pc:docMk/>
            <pc:sldMk cId="1290971713" sldId="273"/>
            <ac:picMk id="4" creationId="{824FB266-0B55-44E5-AD28-2744F8312E90}"/>
          </ac:picMkLst>
        </pc:picChg>
        <pc:cxnChg chg="add mod">
          <ac:chgData name="Liu, Youzhong [JANBE]" userId="2d0f794a-fd2a-4e4a-9685-8efd566e499f" providerId="ADAL" clId="{00318541-1CF4-4CB2-A5A1-71AFCDF8FB1B}" dt="2022-09-07T15:16:54.210" v="782" actId="1076"/>
          <ac:cxnSpMkLst>
            <pc:docMk/>
            <pc:sldMk cId="1290971713" sldId="273"/>
            <ac:cxnSpMk id="8" creationId="{252D9011-313A-45D6-B473-018D787E8583}"/>
          </ac:cxnSpMkLst>
        </pc:cxnChg>
        <pc:cxnChg chg="add del mod">
          <ac:chgData name="Liu, Youzhong [JANBE]" userId="2d0f794a-fd2a-4e4a-9685-8efd566e499f" providerId="ADAL" clId="{00318541-1CF4-4CB2-A5A1-71AFCDF8FB1B}" dt="2022-09-07T19:55:43.380" v="906" actId="478"/>
          <ac:cxnSpMkLst>
            <pc:docMk/>
            <pc:sldMk cId="1290971713" sldId="273"/>
            <ac:cxnSpMk id="10" creationId="{1E071AA2-7813-4A60-B0F6-AB4EF9519F72}"/>
          </ac:cxnSpMkLst>
        </pc:cxnChg>
      </pc:sldChg>
      <pc:sldChg chg="addSp delSp modSp new mod">
        <pc:chgData name="Liu, Youzhong [JANBE]" userId="2d0f794a-fd2a-4e4a-9685-8efd566e499f" providerId="ADAL" clId="{00318541-1CF4-4CB2-A5A1-71AFCDF8FB1B}" dt="2022-09-29T07:07:42.452" v="1036" actId="478"/>
        <pc:sldMkLst>
          <pc:docMk/>
          <pc:sldMk cId="95536840" sldId="274"/>
        </pc:sldMkLst>
        <pc:spChg chg="del">
          <ac:chgData name="Liu, Youzhong [JANBE]" userId="2d0f794a-fd2a-4e4a-9685-8efd566e499f" providerId="ADAL" clId="{00318541-1CF4-4CB2-A5A1-71AFCDF8FB1B}" dt="2022-09-29T06:30:56.338" v="995" actId="478"/>
          <ac:spMkLst>
            <pc:docMk/>
            <pc:sldMk cId="95536840" sldId="274"/>
            <ac:spMk id="2" creationId="{E6A0C14D-E6C7-47A3-99C7-767A3B9E8752}"/>
          </ac:spMkLst>
        </pc:spChg>
        <pc:spChg chg="del">
          <ac:chgData name="Liu, Youzhong [JANBE]" userId="2d0f794a-fd2a-4e4a-9685-8efd566e499f" providerId="ADAL" clId="{00318541-1CF4-4CB2-A5A1-71AFCDF8FB1B}" dt="2022-09-29T06:30:56.338" v="995" actId="478"/>
          <ac:spMkLst>
            <pc:docMk/>
            <pc:sldMk cId="95536840" sldId="274"/>
            <ac:spMk id="3" creationId="{7ADAC34D-219B-472B-90D9-81936789575B}"/>
          </ac:spMkLst>
        </pc:spChg>
        <pc:spChg chg="add del">
          <ac:chgData name="Liu, Youzhong [JANBE]" userId="2d0f794a-fd2a-4e4a-9685-8efd566e499f" providerId="ADAL" clId="{00318541-1CF4-4CB2-A5A1-71AFCDF8FB1B}" dt="2022-09-29T06:33:33.205" v="999"/>
          <ac:spMkLst>
            <pc:docMk/>
            <pc:sldMk cId="95536840" sldId="274"/>
            <ac:spMk id="4" creationId="{4C15B316-4486-4109-B413-6025E2F9B383}"/>
          </ac:spMkLst>
        </pc:spChg>
        <pc:spChg chg="add del">
          <ac:chgData name="Liu, Youzhong [JANBE]" userId="2d0f794a-fd2a-4e4a-9685-8efd566e499f" providerId="ADAL" clId="{00318541-1CF4-4CB2-A5A1-71AFCDF8FB1B}" dt="2022-09-29T06:53:17.503" v="1008"/>
          <ac:spMkLst>
            <pc:docMk/>
            <pc:sldMk cId="95536840" sldId="274"/>
            <ac:spMk id="6" creationId="{60B9646B-7FF5-42CE-BB89-09F6EAB02D8C}"/>
          </ac:spMkLst>
        </pc:spChg>
        <pc:spChg chg="add del">
          <ac:chgData name="Liu, Youzhong [JANBE]" userId="2d0f794a-fd2a-4e4a-9685-8efd566e499f" providerId="ADAL" clId="{00318541-1CF4-4CB2-A5A1-71AFCDF8FB1B}" dt="2022-09-29T06:53:38.778" v="1015"/>
          <ac:spMkLst>
            <pc:docMk/>
            <pc:sldMk cId="95536840" sldId="274"/>
            <ac:spMk id="8" creationId="{40CE59A6-B857-44F1-BBDB-CB0CE4F21E1F}"/>
          </ac:spMkLst>
        </pc:spChg>
        <pc:spChg chg="add del">
          <ac:chgData name="Liu, Youzhong [JANBE]" userId="2d0f794a-fd2a-4e4a-9685-8efd566e499f" providerId="ADAL" clId="{00318541-1CF4-4CB2-A5A1-71AFCDF8FB1B}" dt="2022-09-29T06:59:12.471" v="1023"/>
          <ac:spMkLst>
            <pc:docMk/>
            <pc:sldMk cId="95536840" sldId="274"/>
            <ac:spMk id="10" creationId="{1260CAAC-9017-438F-AD04-8C7CEC1CBDDA}"/>
          </ac:spMkLst>
        </pc:spChg>
        <pc:picChg chg="add del mod modCrop">
          <ac:chgData name="Liu, Youzhong [JANBE]" userId="2d0f794a-fd2a-4e4a-9685-8efd566e499f" providerId="ADAL" clId="{00318541-1CF4-4CB2-A5A1-71AFCDF8FB1B}" dt="2022-09-29T06:53:14.563" v="1004" actId="478"/>
          <ac:picMkLst>
            <pc:docMk/>
            <pc:sldMk cId="95536840" sldId="274"/>
            <ac:picMk id="5" creationId="{149BF75F-A8D2-4881-92EF-85F442051A1C}"/>
          </ac:picMkLst>
        </pc:picChg>
        <pc:picChg chg="add del mod">
          <ac:chgData name="Liu, Youzhong [JANBE]" userId="2d0f794a-fd2a-4e4a-9685-8efd566e499f" providerId="ADAL" clId="{00318541-1CF4-4CB2-A5A1-71AFCDF8FB1B}" dt="2022-09-29T06:53:25.851" v="1011" actId="478"/>
          <ac:picMkLst>
            <pc:docMk/>
            <pc:sldMk cId="95536840" sldId="274"/>
            <ac:picMk id="7" creationId="{6C4C4234-8617-4600-B6F4-1155BA5C0E5E}"/>
          </ac:picMkLst>
        </pc:picChg>
        <pc:picChg chg="add del mod modCrop">
          <ac:chgData name="Liu, Youzhong [JANBE]" userId="2d0f794a-fd2a-4e4a-9685-8efd566e499f" providerId="ADAL" clId="{00318541-1CF4-4CB2-A5A1-71AFCDF8FB1B}" dt="2022-09-29T07:00:12.416" v="1033" actId="21"/>
          <ac:picMkLst>
            <pc:docMk/>
            <pc:sldMk cId="95536840" sldId="274"/>
            <ac:picMk id="9" creationId="{CD9AE17F-B3E5-4A56-A8B7-A22330B6C57E}"/>
          </ac:picMkLst>
        </pc:picChg>
        <pc:picChg chg="add del mod modCrop">
          <ac:chgData name="Liu, Youzhong [JANBE]" userId="2d0f794a-fd2a-4e4a-9685-8efd566e499f" providerId="ADAL" clId="{00318541-1CF4-4CB2-A5A1-71AFCDF8FB1B}" dt="2022-09-29T07:00:12.416" v="1033" actId="21"/>
          <ac:picMkLst>
            <pc:docMk/>
            <pc:sldMk cId="95536840" sldId="274"/>
            <ac:picMk id="11" creationId="{92174A94-9454-4288-9554-DAE4CF1F4D6E}"/>
          </ac:picMkLst>
        </pc:picChg>
        <pc:picChg chg="add del">
          <ac:chgData name="Liu, Youzhong [JANBE]" userId="2d0f794a-fd2a-4e4a-9685-8efd566e499f" providerId="ADAL" clId="{00318541-1CF4-4CB2-A5A1-71AFCDF8FB1B}" dt="2022-09-29T07:07:42.452" v="1036" actId="478"/>
          <ac:picMkLst>
            <pc:docMk/>
            <pc:sldMk cId="95536840" sldId="274"/>
            <ac:picMk id="12" creationId="{E1E7670C-E707-4386-949B-AB867FC9CB73}"/>
          </ac:picMkLst>
        </pc:picChg>
      </pc:sldChg>
      <pc:sldChg chg="addSp delSp modSp new mod">
        <pc:chgData name="Liu, Youzhong [JANBE]" userId="2d0f794a-fd2a-4e4a-9685-8efd566e499f" providerId="ADAL" clId="{00318541-1CF4-4CB2-A5A1-71AFCDF8FB1B}" dt="2022-10-02T10:21:52.339" v="1105" actId="1035"/>
        <pc:sldMkLst>
          <pc:docMk/>
          <pc:sldMk cId="1416786149" sldId="275"/>
        </pc:sldMkLst>
        <pc:spChg chg="del">
          <ac:chgData name="Liu, Youzhong [JANBE]" userId="2d0f794a-fd2a-4e4a-9685-8efd566e499f" providerId="ADAL" clId="{00318541-1CF4-4CB2-A5A1-71AFCDF8FB1B}" dt="2022-10-02T10:16:01.363" v="1038" actId="478"/>
          <ac:spMkLst>
            <pc:docMk/>
            <pc:sldMk cId="1416786149" sldId="275"/>
            <ac:spMk id="2" creationId="{4A71EDEF-CD96-FD9A-419B-BA21A6498E43}"/>
          </ac:spMkLst>
        </pc:spChg>
        <pc:spChg chg="del">
          <ac:chgData name="Liu, Youzhong [JANBE]" userId="2d0f794a-fd2a-4e4a-9685-8efd566e499f" providerId="ADAL" clId="{00318541-1CF4-4CB2-A5A1-71AFCDF8FB1B}" dt="2022-10-02T10:16:01.363" v="1038" actId="478"/>
          <ac:spMkLst>
            <pc:docMk/>
            <pc:sldMk cId="1416786149" sldId="275"/>
            <ac:spMk id="3" creationId="{823791A7-0843-A741-E220-18487CBA5754}"/>
          </ac:spMkLst>
        </pc:spChg>
        <pc:spChg chg="add mod ord">
          <ac:chgData name="Liu, Youzhong [JANBE]" userId="2d0f794a-fd2a-4e4a-9685-8efd566e499f" providerId="ADAL" clId="{00318541-1CF4-4CB2-A5A1-71AFCDF8FB1B}" dt="2022-10-02T10:21:52.339" v="1105" actId="1035"/>
          <ac:spMkLst>
            <pc:docMk/>
            <pc:sldMk cId="1416786149" sldId="275"/>
            <ac:spMk id="9" creationId="{C511AE79-4643-5E53-6E9B-681597A565CF}"/>
          </ac:spMkLst>
        </pc:spChg>
        <pc:picChg chg="add mod modCrop">
          <ac:chgData name="Liu, Youzhong [JANBE]" userId="2d0f794a-fd2a-4e4a-9685-8efd566e499f" providerId="ADAL" clId="{00318541-1CF4-4CB2-A5A1-71AFCDF8FB1B}" dt="2022-10-02T10:18:18.794" v="1057" actId="1076"/>
          <ac:picMkLst>
            <pc:docMk/>
            <pc:sldMk cId="1416786149" sldId="275"/>
            <ac:picMk id="4" creationId="{BE9B8F98-F511-3709-19E0-5470112F631E}"/>
          </ac:picMkLst>
        </pc:picChg>
        <pc:picChg chg="add mod modCrop">
          <ac:chgData name="Liu, Youzhong [JANBE]" userId="2d0f794a-fd2a-4e4a-9685-8efd566e499f" providerId="ADAL" clId="{00318541-1CF4-4CB2-A5A1-71AFCDF8FB1B}" dt="2022-10-02T10:18:21.105" v="1058" actId="1076"/>
          <ac:picMkLst>
            <pc:docMk/>
            <pc:sldMk cId="1416786149" sldId="275"/>
            <ac:picMk id="5" creationId="{BB98F31F-E7E5-663A-24E5-E2BCFCB96E6D}"/>
          </ac:picMkLst>
        </pc:picChg>
        <pc:picChg chg="add mod modCrop">
          <ac:chgData name="Liu, Youzhong [JANBE]" userId="2d0f794a-fd2a-4e4a-9685-8efd566e499f" providerId="ADAL" clId="{00318541-1CF4-4CB2-A5A1-71AFCDF8FB1B}" dt="2022-10-02T10:19:01.429" v="1069" actId="1076"/>
          <ac:picMkLst>
            <pc:docMk/>
            <pc:sldMk cId="1416786149" sldId="275"/>
            <ac:picMk id="6" creationId="{84CB10A8-C8B6-0FE5-8B07-086121AB4696}"/>
          </ac:picMkLst>
        </pc:picChg>
        <pc:picChg chg="add mod modCrop">
          <ac:chgData name="Liu, Youzhong [JANBE]" userId="2d0f794a-fd2a-4e4a-9685-8efd566e499f" providerId="ADAL" clId="{00318541-1CF4-4CB2-A5A1-71AFCDF8FB1B}" dt="2022-10-02T10:19:52.603" v="1078" actId="1076"/>
          <ac:picMkLst>
            <pc:docMk/>
            <pc:sldMk cId="1416786149" sldId="275"/>
            <ac:picMk id="7" creationId="{E3965929-14DC-AE1F-E5A7-8AFF61607111}"/>
          </ac:picMkLst>
        </pc:picChg>
        <pc:picChg chg="add mod modCrop">
          <ac:chgData name="Liu, Youzhong [JANBE]" userId="2d0f794a-fd2a-4e4a-9685-8efd566e499f" providerId="ADAL" clId="{00318541-1CF4-4CB2-A5A1-71AFCDF8FB1B}" dt="2022-10-02T10:20:35.146" v="1088" actId="1076"/>
          <ac:picMkLst>
            <pc:docMk/>
            <pc:sldMk cId="1416786149" sldId="275"/>
            <ac:picMk id="8" creationId="{2B032F40-2959-2EAB-F884-A0743E027188}"/>
          </ac:picMkLst>
        </pc:picChg>
      </pc:sldChg>
    </pc:docChg>
  </pc:docChgLst>
  <pc:docChgLst>
    <pc:chgData name="Liu, Youzhong [JANBE]" userId="2d0f794a-fd2a-4e4a-9685-8efd566e499f" providerId="ADAL" clId="{3EC71F49-CC0E-477B-A4D6-709D7114ECCA}"/>
    <pc:docChg chg="modSld">
      <pc:chgData name="Liu, Youzhong [JANBE]" userId="2d0f794a-fd2a-4e4a-9685-8efd566e499f" providerId="ADAL" clId="{3EC71F49-CC0E-477B-A4D6-709D7114ECCA}" dt="2020-08-20T09:32:58.768" v="8" actId="20577"/>
      <pc:docMkLst>
        <pc:docMk/>
      </pc:docMkLst>
      <pc:sldChg chg="modSp">
        <pc:chgData name="Liu, Youzhong [JANBE]" userId="2d0f794a-fd2a-4e4a-9685-8efd566e499f" providerId="ADAL" clId="{3EC71F49-CC0E-477B-A4D6-709D7114ECCA}" dt="2020-08-20T09:32:58.768" v="8" actId="20577"/>
        <pc:sldMkLst>
          <pc:docMk/>
          <pc:sldMk cId="2668161777" sldId="270"/>
        </pc:sldMkLst>
        <pc:graphicFrameChg chg="modGraphic">
          <ac:chgData name="Liu, Youzhong [JANBE]" userId="2d0f794a-fd2a-4e4a-9685-8efd566e499f" providerId="ADAL" clId="{3EC71F49-CC0E-477B-A4D6-709D7114ECCA}" dt="2020-08-20T09:32:58.768" v="8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EAA127-1C90-4DBB-9260-B26C6B3F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4478"/>
              </p:ext>
            </p:extLst>
          </p:nvPr>
        </p:nvGraphicFramePr>
        <p:xfrm>
          <a:off x="263470" y="1106895"/>
          <a:ext cx="11582910" cy="429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06">
                  <a:extLst>
                    <a:ext uri="{9D8B030D-6E8A-4147-A177-3AD203B41FA5}">
                      <a16:colId xmlns:a16="http://schemas.microsoft.com/office/drawing/2014/main" val="532535257"/>
                    </a:ext>
                  </a:extLst>
                </a:gridCol>
                <a:gridCol w="2369549">
                  <a:extLst>
                    <a:ext uri="{9D8B030D-6E8A-4147-A177-3AD203B41FA5}">
                      <a16:colId xmlns:a16="http://schemas.microsoft.com/office/drawing/2014/main" val="2523763964"/>
                    </a:ext>
                  </a:extLst>
                </a:gridCol>
                <a:gridCol w="2792118">
                  <a:extLst>
                    <a:ext uri="{9D8B030D-6E8A-4147-A177-3AD203B41FA5}">
                      <a16:colId xmlns:a16="http://schemas.microsoft.com/office/drawing/2014/main" val="3600682559"/>
                    </a:ext>
                  </a:extLst>
                </a:gridCol>
                <a:gridCol w="3056637">
                  <a:extLst>
                    <a:ext uri="{9D8B030D-6E8A-4147-A177-3AD203B41FA5}">
                      <a16:colId xmlns:a16="http://schemas.microsoft.com/office/drawing/2014/main" val="2992362965"/>
                    </a:ext>
                  </a:extLst>
                </a:gridCol>
              </a:tblGrid>
              <a:tr h="56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MergeION</a:t>
                      </a:r>
                      <a:r>
                        <a:rPr lang="en-US" dirty="0"/>
                        <a:t>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compMS2Miner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RMassBank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8208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7720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Acquisition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 + 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625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Metadata (Compulsory)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 +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SMILES + 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11345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Metadata (Suggested)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RT,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0072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Search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TIC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summation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aggregation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58818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r>
                        <a:rPr lang="en-US" dirty="0"/>
                        <a:t>Spectrum POST-processing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Recalibration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11244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Extra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Fragment formula 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0026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Consensus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6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B293FA-1E0C-433D-8A51-595E823E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8975" r="7051" b="10933"/>
          <a:stretch/>
        </p:blipFill>
        <p:spPr>
          <a:xfrm>
            <a:off x="1859972" y="1423555"/>
            <a:ext cx="6431973" cy="41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19478E-F45E-40A6-8A0B-C78546DF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t="19567" r="3924" b="9959"/>
          <a:stretch/>
        </p:blipFill>
        <p:spPr>
          <a:xfrm>
            <a:off x="1288473" y="635120"/>
            <a:ext cx="4462955" cy="2728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C9446-8711-4695-A6CC-73B0BAE20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18210" r="5866" b="7869"/>
          <a:stretch/>
        </p:blipFill>
        <p:spPr>
          <a:xfrm>
            <a:off x="5507181" y="635120"/>
            <a:ext cx="4208318" cy="283209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56D9A5-439B-4650-B5F4-E8FA93D9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7" t="6673" r="2914" b="23664"/>
          <a:stretch/>
        </p:blipFill>
        <p:spPr>
          <a:xfrm>
            <a:off x="2441865" y="3844636"/>
            <a:ext cx="530588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12CB395-EA39-4DC8-B7CC-55AD83BD0125}"/>
              </a:ext>
            </a:extLst>
          </p:cNvPr>
          <p:cNvSpPr/>
          <p:nvPr/>
        </p:nvSpPr>
        <p:spPr>
          <a:xfrm>
            <a:off x="839202" y="1100066"/>
            <a:ext cx="9346018" cy="384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FC18A-4446-4836-928C-7994D304C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" r="1564"/>
          <a:stretch/>
        </p:blipFill>
        <p:spPr>
          <a:xfrm>
            <a:off x="1017181" y="2371946"/>
            <a:ext cx="8700977" cy="211410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43CF50-8B3C-4631-8B25-359A38B543EE}"/>
              </a:ext>
            </a:extLst>
          </p:cNvPr>
          <p:cNvSpPr/>
          <p:nvPr/>
        </p:nvSpPr>
        <p:spPr>
          <a:xfrm>
            <a:off x="4263656" y="2371946"/>
            <a:ext cx="1275907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135383-F3C7-49B4-9292-564B30578900}"/>
              </a:ext>
            </a:extLst>
          </p:cNvPr>
          <p:cNvSpPr/>
          <p:nvPr/>
        </p:nvSpPr>
        <p:spPr>
          <a:xfrm>
            <a:off x="6074734" y="237548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66DC4-42A8-47DC-B7D8-F35B2F9C67A0}"/>
              </a:ext>
            </a:extLst>
          </p:cNvPr>
          <p:cNvSpPr txBox="1"/>
          <p:nvPr/>
        </p:nvSpPr>
        <p:spPr>
          <a:xfrm>
            <a:off x="1017181" y="1214366"/>
            <a:ext cx="42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 MS1 scan was extracted since the goal is library search and MS2-based networking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F37A3-8966-429B-AA90-AB3CCC9C5D95}"/>
              </a:ext>
            </a:extLst>
          </p:cNvPr>
          <p:cNvCxnSpPr>
            <a:cxnSpLocks/>
          </p:cNvCxnSpPr>
          <p:nvPr/>
        </p:nvCxnSpPr>
        <p:spPr>
          <a:xfrm flipH="1" flipV="1">
            <a:off x="4423144" y="1882748"/>
            <a:ext cx="382772" cy="467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389E6B-B406-4555-9328-6642E34B2FA5}"/>
              </a:ext>
            </a:extLst>
          </p:cNvPr>
          <p:cNvCxnSpPr>
            <a:cxnSpLocks/>
          </p:cNvCxnSpPr>
          <p:nvPr/>
        </p:nvCxnSpPr>
        <p:spPr>
          <a:xfrm flipV="1">
            <a:off x="6654210" y="1934562"/>
            <a:ext cx="495830" cy="395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DD5667-1673-4865-83C3-DCA193DC4438}"/>
              </a:ext>
            </a:extLst>
          </p:cNvPr>
          <p:cNvSpPr/>
          <p:nvPr/>
        </p:nvSpPr>
        <p:spPr>
          <a:xfrm>
            <a:off x="6418520" y="328279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11311E-568C-4C3C-AEC5-0E5DEA2A67BB}"/>
              </a:ext>
            </a:extLst>
          </p:cNvPr>
          <p:cNvSpPr/>
          <p:nvPr/>
        </p:nvSpPr>
        <p:spPr>
          <a:xfrm>
            <a:off x="8250866" y="327570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70EA53-F8DA-4F05-89EB-5558CAFA405F}"/>
              </a:ext>
            </a:extLst>
          </p:cNvPr>
          <p:cNvCxnSpPr/>
          <p:nvPr/>
        </p:nvCxnSpPr>
        <p:spPr>
          <a:xfrm>
            <a:off x="1562986" y="3540637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9E13F8-2058-480D-A7C8-AF6F59E1C0D6}"/>
              </a:ext>
            </a:extLst>
          </p:cNvPr>
          <p:cNvCxnSpPr/>
          <p:nvPr/>
        </p:nvCxnSpPr>
        <p:spPr>
          <a:xfrm>
            <a:off x="1396408" y="2619148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101894-4EF9-4996-9CFC-81B17859F7B3}"/>
              </a:ext>
            </a:extLst>
          </p:cNvPr>
          <p:cNvSpPr txBox="1"/>
          <p:nvPr/>
        </p:nvSpPr>
        <p:spPr>
          <a:xfrm>
            <a:off x="5669988" y="1214366"/>
            <a:ext cx="42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Total number of MS2 scans. Each feature was fragmented in multiple files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F339F2-D0EF-4F6A-83DA-4FC1DD800A04}"/>
              </a:ext>
            </a:extLst>
          </p:cNvPr>
          <p:cNvSpPr/>
          <p:nvPr/>
        </p:nvSpPr>
        <p:spPr>
          <a:xfrm>
            <a:off x="7892193" y="238100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7000B-925A-4A61-BD53-1750CD0A2484}"/>
              </a:ext>
            </a:extLst>
          </p:cNvPr>
          <p:cNvCxnSpPr>
            <a:cxnSpLocks/>
          </p:cNvCxnSpPr>
          <p:nvPr/>
        </p:nvCxnSpPr>
        <p:spPr>
          <a:xfrm flipH="1" flipV="1">
            <a:off x="8072945" y="1947473"/>
            <a:ext cx="553602" cy="452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110B6-6147-4D87-BF1E-772B15049DA6}"/>
              </a:ext>
            </a:extLst>
          </p:cNvPr>
          <p:cNvCxnSpPr>
            <a:cxnSpLocks/>
          </p:cNvCxnSpPr>
          <p:nvPr/>
        </p:nvCxnSpPr>
        <p:spPr>
          <a:xfrm>
            <a:off x="7124878" y="3563234"/>
            <a:ext cx="495830" cy="416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692C68-7651-44D5-A2EE-00E9B640E962}"/>
              </a:ext>
            </a:extLst>
          </p:cNvPr>
          <p:cNvSpPr txBox="1"/>
          <p:nvPr/>
        </p:nvSpPr>
        <p:spPr>
          <a:xfrm>
            <a:off x="6906493" y="3965110"/>
            <a:ext cx="327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 unique consensus scan was generated for each input feature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62DDD6-FB2B-417E-87D3-637656973F2D}"/>
              </a:ext>
            </a:extLst>
          </p:cNvPr>
          <p:cNvCxnSpPr>
            <a:cxnSpLocks/>
          </p:cNvCxnSpPr>
          <p:nvPr/>
        </p:nvCxnSpPr>
        <p:spPr>
          <a:xfrm flipH="1">
            <a:off x="8729330" y="3536248"/>
            <a:ext cx="216904" cy="428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CBFFF-02DF-4493-B1DA-65AA10FA1089}"/>
              </a:ext>
            </a:extLst>
          </p:cNvPr>
          <p:cNvCxnSpPr/>
          <p:nvPr/>
        </p:nvCxnSpPr>
        <p:spPr>
          <a:xfrm>
            <a:off x="1562986" y="4499091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0A4995-F17F-4718-9E99-C81457829BA0}"/>
              </a:ext>
            </a:extLst>
          </p:cNvPr>
          <p:cNvSpPr txBox="1"/>
          <p:nvPr/>
        </p:nvSpPr>
        <p:spPr>
          <a:xfrm>
            <a:off x="1376352" y="4499091"/>
            <a:ext cx="22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Not yet generated</a:t>
            </a:r>
          </a:p>
        </p:txBody>
      </p:sp>
    </p:spTree>
    <p:extLst>
      <p:ext uri="{BB962C8B-B14F-4D97-AF65-F5344CB8AC3E}">
        <p14:creationId xmlns:p14="http://schemas.microsoft.com/office/powerpoint/2010/main" val="365250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FB266-0B55-44E5-AD28-2744F8312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7" r="6057" b="6366"/>
          <a:stretch/>
        </p:blipFill>
        <p:spPr>
          <a:xfrm>
            <a:off x="1963729" y="949036"/>
            <a:ext cx="6358236" cy="49599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2DA94-F614-4B38-BEEB-0F694EE28EDA}"/>
              </a:ext>
            </a:extLst>
          </p:cNvPr>
          <p:cNvSpPr/>
          <p:nvPr/>
        </p:nvSpPr>
        <p:spPr>
          <a:xfrm>
            <a:off x="5304890" y="4555671"/>
            <a:ext cx="2394032" cy="31840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2D9011-313A-45D6-B473-018D787E8583}"/>
              </a:ext>
            </a:extLst>
          </p:cNvPr>
          <p:cNvCxnSpPr/>
          <p:nvPr/>
        </p:nvCxnSpPr>
        <p:spPr>
          <a:xfrm flipH="1" flipV="1">
            <a:off x="5178343" y="4212771"/>
            <a:ext cx="253093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B39DC7-5E5D-4936-95A9-3153C4DAFA46}"/>
              </a:ext>
            </a:extLst>
          </p:cNvPr>
          <p:cNvSpPr txBox="1"/>
          <p:nvPr/>
        </p:nvSpPr>
        <p:spPr>
          <a:xfrm>
            <a:off x="3862767" y="3689551"/>
            <a:ext cx="278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Reference spectra of Terfenadine labeled by its </a:t>
            </a:r>
            <a:r>
              <a:rPr lang="en-US" sz="1400" dirty="0" err="1">
                <a:solidFill>
                  <a:srgbClr val="FF0000"/>
                </a:solidFill>
              </a:rPr>
              <a:t>Inchikey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7E237A-01CF-4AE8-ACB9-90A5922D4CF7}"/>
              </a:ext>
            </a:extLst>
          </p:cNvPr>
          <p:cNvSpPr/>
          <p:nvPr/>
        </p:nvSpPr>
        <p:spPr>
          <a:xfrm>
            <a:off x="4897739" y="2898693"/>
            <a:ext cx="318407" cy="46536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71297-2C4E-4DBE-AD60-2A34381192BB}"/>
              </a:ext>
            </a:extLst>
          </p:cNvPr>
          <p:cNvSpPr txBox="1"/>
          <p:nvPr/>
        </p:nvSpPr>
        <p:spPr>
          <a:xfrm>
            <a:off x="3664362" y="1724796"/>
            <a:ext cx="246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Query spectrum extracted from experimental data based on Terfenadine m/z</a:t>
            </a:r>
          </a:p>
        </p:txBody>
      </p:sp>
    </p:spTree>
    <p:extLst>
      <p:ext uri="{BB962C8B-B14F-4D97-AF65-F5344CB8AC3E}">
        <p14:creationId xmlns:p14="http://schemas.microsoft.com/office/powerpoint/2010/main" val="129097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E7670C-E707-4386-949B-AB867FC9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73" y="0"/>
            <a:ext cx="5622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11AE79-4643-5E53-6E9B-681597A565CF}"/>
              </a:ext>
            </a:extLst>
          </p:cNvPr>
          <p:cNvSpPr/>
          <p:nvPr/>
        </p:nvSpPr>
        <p:spPr>
          <a:xfrm>
            <a:off x="240631" y="-176462"/>
            <a:ext cx="11526066" cy="9689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B8F98-F511-3709-19E0-5470112F6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" t="18605" r="7917" b="9612"/>
          <a:stretch/>
        </p:blipFill>
        <p:spPr>
          <a:xfrm>
            <a:off x="425303" y="0"/>
            <a:ext cx="5433238" cy="338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8F31F-E7E5-663A-24E5-E2BCFCB96E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6" t="19536" r="7557" b="7751"/>
          <a:stretch/>
        </p:blipFill>
        <p:spPr>
          <a:xfrm>
            <a:off x="425303" y="3143585"/>
            <a:ext cx="5433238" cy="3397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B10A8-C8B6-0FE5-8B07-086121AB46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7" t="18139" r="7917" b="15349"/>
          <a:stretch/>
        </p:blipFill>
        <p:spPr>
          <a:xfrm>
            <a:off x="425303" y="6198032"/>
            <a:ext cx="5433238" cy="3137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65929-14DC-AE1F-E5A7-8AFF616071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6" t="17519" r="8037" b="13953"/>
          <a:stretch/>
        </p:blipFill>
        <p:spPr>
          <a:xfrm>
            <a:off x="5996764" y="0"/>
            <a:ext cx="5433238" cy="3214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32F40-2959-2EAB-F884-A0743E0271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57" t="18140" r="6357" b="9623"/>
          <a:stretch/>
        </p:blipFill>
        <p:spPr>
          <a:xfrm>
            <a:off x="5996764" y="3143585"/>
            <a:ext cx="5534673" cy="33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1CE1F7F-6154-4EE7-80CD-3041D921B40E}"/>
              </a:ext>
            </a:extLst>
          </p:cNvPr>
          <p:cNvSpPr/>
          <p:nvPr/>
        </p:nvSpPr>
        <p:spPr>
          <a:xfrm>
            <a:off x="-244549" y="148856"/>
            <a:ext cx="12631479" cy="633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D6C33-7CE0-4D32-B16C-973B288C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4" y="959018"/>
            <a:ext cx="10582793" cy="3894924"/>
          </a:xfrm>
          <a:prstGeom prst="rect">
            <a:avLst/>
          </a:prstGeom>
        </p:spPr>
      </p:pic>
      <p:cxnSp>
        <p:nvCxnSpPr>
          <p:cNvPr id="5" name="Connecteur droit 8">
            <a:extLst>
              <a:ext uri="{FF2B5EF4-FFF2-40B4-BE49-F238E27FC236}">
                <a16:creationId xmlns:a16="http://schemas.microsoft.com/office/drawing/2014/main" id="{97A107AF-340E-4BBF-AF3A-7B7EA51601F4}"/>
              </a:ext>
            </a:extLst>
          </p:cNvPr>
          <p:cNvCxnSpPr/>
          <p:nvPr/>
        </p:nvCxnSpPr>
        <p:spPr>
          <a:xfrm>
            <a:off x="4545823" y="593655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13">
            <a:extLst>
              <a:ext uri="{FF2B5EF4-FFF2-40B4-BE49-F238E27FC236}">
                <a16:creationId xmlns:a16="http://schemas.microsoft.com/office/drawing/2014/main" id="{76965104-FA75-4164-8FA5-A1C5BFE5B834}"/>
              </a:ext>
            </a:extLst>
          </p:cNvPr>
          <p:cNvSpPr txBox="1"/>
          <p:nvPr/>
        </p:nvSpPr>
        <p:spPr>
          <a:xfrm>
            <a:off x="528082" y="556262"/>
            <a:ext cx="431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Necessary</a:t>
            </a:r>
          </a:p>
        </p:txBody>
      </p:sp>
      <p:sp>
        <p:nvSpPr>
          <p:cNvPr id="8" name="ZoneTexte 14">
            <a:extLst>
              <a:ext uri="{FF2B5EF4-FFF2-40B4-BE49-F238E27FC236}">
                <a16:creationId xmlns:a16="http://schemas.microsoft.com/office/drawing/2014/main" id="{40075B59-2131-46BE-BA1E-7FD962489FEF}"/>
              </a:ext>
            </a:extLst>
          </p:cNvPr>
          <p:cNvSpPr txBox="1"/>
          <p:nvPr/>
        </p:nvSpPr>
        <p:spPr>
          <a:xfrm>
            <a:off x="6338393" y="556262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1F3481-B047-4436-AD1A-F55FA59AAE26}"/>
              </a:ext>
            </a:extLst>
          </p:cNvPr>
          <p:cNvCxnSpPr/>
          <p:nvPr/>
        </p:nvCxnSpPr>
        <p:spPr>
          <a:xfrm>
            <a:off x="726852" y="556262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8">
            <a:extLst>
              <a:ext uri="{FF2B5EF4-FFF2-40B4-BE49-F238E27FC236}">
                <a16:creationId xmlns:a16="http://schemas.microsoft.com/office/drawing/2014/main" id="{F9AB3D97-F71E-4A40-9D79-8BF30A416A45}"/>
              </a:ext>
            </a:extLst>
          </p:cNvPr>
          <p:cNvCxnSpPr/>
          <p:nvPr/>
        </p:nvCxnSpPr>
        <p:spPr>
          <a:xfrm>
            <a:off x="11291777" y="521734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71052-A063-4897-96E5-7A75008FDB35}"/>
              </a:ext>
            </a:extLst>
          </p:cNvPr>
          <p:cNvSpPr/>
          <p:nvPr/>
        </p:nvSpPr>
        <p:spPr>
          <a:xfrm>
            <a:off x="-123794" y="5291226"/>
            <a:ext cx="231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features in the spectral database</a:t>
            </a:r>
          </a:p>
        </p:txBody>
      </p:sp>
      <p:cxnSp>
        <p:nvCxnSpPr>
          <p:cNvPr id="12" name="Connecteur droit avec flèche 36">
            <a:extLst>
              <a:ext uri="{FF2B5EF4-FFF2-40B4-BE49-F238E27FC236}">
                <a16:creationId xmlns:a16="http://schemas.microsoft.com/office/drawing/2014/main" id="{96B3A74E-0BE4-4E44-B383-1C82D57FA5C3}"/>
              </a:ext>
            </a:extLst>
          </p:cNvPr>
          <p:cNvCxnSpPr>
            <a:cxnSpLocks/>
          </p:cNvCxnSpPr>
          <p:nvPr/>
        </p:nvCxnSpPr>
        <p:spPr>
          <a:xfrm flipH="1">
            <a:off x="900222" y="4549164"/>
            <a:ext cx="533706" cy="852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DD0BC49-9558-43CF-A1BB-42BE79C5CA13}"/>
              </a:ext>
            </a:extLst>
          </p:cNvPr>
          <p:cNvSpPr/>
          <p:nvPr/>
        </p:nvSpPr>
        <p:spPr>
          <a:xfrm>
            <a:off x="2332932" y="4975652"/>
            <a:ext cx="2939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Mass and RT of MS1 features detected by </a:t>
            </a:r>
            <a:r>
              <a:rPr lang="en-US" dirty="0" err="1"/>
              <a:t>MZMine</a:t>
            </a:r>
            <a:r>
              <a:rPr lang="en-US" dirty="0"/>
              <a:t>, used to pick up MS2 scans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02C7A4-4DDB-4092-BFFF-37A6A3F8AE16}"/>
              </a:ext>
            </a:extLst>
          </p:cNvPr>
          <p:cNvCxnSpPr/>
          <p:nvPr/>
        </p:nvCxnSpPr>
        <p:spPr>
          <a:xfrm>
            <a:off x="2451209" y="4869089"/>
            <a:ext cx="20201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36">
            <a:extLst>
              <a:ext uri="{FF2B5EF4-FFF2-40B4-BE49-F238E27FC236}">
                <a16:creationId xmlns:a16="http://schemas.microsoft.com/office/drawing/2014/main" id="{AD834560-A469-4EC9-BB9D-305B192C8F2E}"/>
              </a:ext>
            </a:extLst>
          </p:cNvPr>
          <p:cNvCxnSpPr>
            <a:cxnSpLocks/>
          </p:cNvCxnSpPr>
          <p:nvPr/>
        </p:nvCxnSpPr>
        <p:spPr>
          <a:xfrm>
            <a:off x="5224222" y="4652942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7195E7-32FD-47CF-B925-DB330CEFD956}"/>
              </a:ext>
            </a:extLst>
          </p:cNvPr>
          <p:cNvCxnSpPr/>
          <p:nvPr/>
        </p:nvCxnSpPr>
        <p:spPr>
          <a:xfrm>
            <a:off x="5615037" y="4891335"/>
            <a:ext cx="3749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23315-5B39-433A-93B3-419972EFD7C5}"/>
              </a:ext>
            </a:extLst>
          </p:cNvPr>
          <p:cNvSpPr/>
          <p:nvPr/>
        </p:nvSpPr>
        <p:spPr>
          <a:xfrm>
            <a:off x="5224222" y="5552051"/>
            <a:ext cx="3495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Adduct grouping by the </a:t>
            </a:r>
            <a:r>
              <a:rPr lang="en-US" dirty="0" err="1"/>
              <a:t>meRgeION</a:t>
            </a:r>
            <a:r>
              <a:rPr lang="en-US" dirty="0"/>
              <a:t> </a:t>
            </a:r>
            <a:r>
              <a:rPr lang="en-US" i="1" dirty="0" err="1"/>
              <a:t>process_mzmine</a:t>
            </a:r>
            <a:r>
              <a:rPr lang="en-US" i="1" dirty="0"/>
              <a:t> </a:t>
            </a:r>
            <a:r>
              <a:rPr lang="en-US" dirty="0"/>
              <a:t>function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161A95-3A80-4B4E-B113-C00CC82B4DC7}"/>
              </a:ext>
            </a:extLst>
          </p:cNvPr>
          <p:cNvSpPr/>
          <p:nvPr/>
        </p:nvSpPr>
        <p:spPr>
          <a:xfrm>
            <a:off x="5528851" y="4877063"/>
            <a:ext cx="421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Area of MS1 features found by </a:t>
            </a:r>
            <a:r>
              <a:rPr lang="en-US" dirty="0" err="1"/>
              <a:t>MZMine</a:t>
            </a:r>
            <a:r>
              <a:rPr lang="en-US" dirty="0"/>
              <a:t> </a:t>
            </a:r>
          </a:p>
        </p:txBody>
      </p:sp>
      <p:cxnSp>
        <p:nvCxnSpPr>
          <p:cNvPr id="29" name="Connecteur droit avec flèche 36">
            <a:extLst>
              <a:ext uri="{FF2B5EF4-FFF2-40B4-BE49-F238E27FC236}">
                <a16:creationId xmlns:a16="http://schemas.microsoft.com/office/drawing/2014/main" id="{1651EE91-2A43-4125-B9F6-1DB2AF6A55C6}"/>
              </a:ext>
            </a:extLst>
          </p:cNvPr>
          <p:cNvCxnSpPr>
            <a:cxnSpLocks/>
          </p:cNvCxnSpPr>
          <p:nvPr/>
        </p:nvCxnSpPr>
        <p:spPr>
          <a:xfrm>
            <a:off x="10365549" y="4786155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3BC5C-BDBF-41AD-B86D-162CB061B095}"/>
              </a:ext>
            </a:extLst>
          </p:cNvPr>
          <p:cNvSpPr/>
          <p:nvPr/>
        </p:nvSpPr>
        <p:spPr>
          <a:xfrm>
            <a:off x="8784064" y="5597170"/>
            <a:ext cx="3383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% relative to main compound and fold change calculated from area</a:t>
            </a:r>
          </a:p>
        </p:txBody>
      </p:sp>
    </p:spTree>
    <p:extLst>
      <p:ext uri="{BB962C8B-B14F-4D97-AF65-F5344CB8AC3E}">
        <p14:creationId xmlns:p14="http://schemas.microsoft.com/office/powerpoint/2010/main" val="17548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D621C7-71B7-50D9-F3B7-F38FC50D5E42}"/>
              </a:ext>
            </a:extLst>
          </p:cNvPr>
          <p:cNvSpPr/>
          <p:nvPr/>
        </p:nvSpPr>
        <p:spPr>
          <a:xfrm>
            <a:off x="204487" y="1871204"/>
            <a:ext cx="11731699" cy="4137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677E2-3829-DA85-69C1-02D5D6B1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4" y="2421307"/>
            <a:ext cx="10715625" cy="3114675"/>
          </a:xfrm>
          <a:prstGeom prst="rect">
            <a:avLst/>
          </a:prstGeom>
        </p:spPr>
      </p:pic>
      <p:cxnSp>
        <p:nvCxnSpPr>
          <p:cNvPr id="6" name="Connecteur droit 8">
            <a:extLst>
              <a:ext uri="{FF2B5EF4-FFF2-40B4-BE49-F238E27FC236}">
                <a16:creationId xmlns:a16="http://schemas.microsoft.com/office/drawing/2014/main" id="{07EDA3DD-8E1C-1D1E-8CFF-56798E924D38}"/>
              </a:ext>
            </a:extLst>
          </p:cNvPr>
          <p:cNvCxnSpPr/>
          <p:nvPr/>
        </p:nvCxnSpPr>
        <p:spPr>
          <a:xfrm>
            <a:off x="3968756" y="2427022"/>
            <a:ext cx="0" cy="3108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13">
            <a:extLst>
              <a:ext uri="{FF2B5EF4-FFF2-40B4-BE49-F238E27FC236}">
                <a16:creationId xmlns:a16="http://schemas.microsoft.com/office/drawing/2014/main" id="{5A042347-0A3D-5EF8-FFA9-5883C024FE8E}"/>
              </a:ext>
            </a:extLst>
          </p:cNvPr>
          <p:cNvSpPr txBox="1"/>
          <p:nvPr/>
        </p:nvSpPr>
        <p:spPr>
          <a:xfrm>
            <a:off x="1278146" y="3791121"/>
            <a:ext cx="186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38A40F-D871-8C13-305C-EB251716B21D}"/>
              </a:ext>
            </a:extLst>
          </p:cNvPr>
          <p:cNvSpPr/>
          <p:nvPr/>
        </p:nvSpPr>
        <p:spPr>
          <a:xfrm>
            <a:off x="3734116" y="1871204"/>
            <a:ext cx="2417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Adduct grouping by the </a:t>
            </a:r>
            <a:r>
              <a:rPr lang="en-US" sz="1200" dirty="0" err="1"/>
              <a:t>meRgeION</a:t>
            </a:r>
            <a:r>
              <a:rPr lang="en-US" sz="1200" dirty="0"/>
              <a:t> </a:t>
            </a:r>
            <a:r>
              <a:rPr lang="en-US" sz="1200" i="1" dirty="0" err="1"/>
              <a:t>process_mzmine</a:t>
            </a:r>
            <a:r>
              <a:rPr lang="en-US" sz="1200" i="1" dirty="0"/>
              <a:t> </a:t>
            </a:r>
            <a:r>
              <a:rPr lang="en-US" sz="1200" dirty="0"/>
              <a:t>function </a:t>
            </a:r>
          </a:p>
        </p:txBody>
      </p:sp>
      <p:cxnSp>
        <p:nvCxnSpPr>
          <p:cNvPr id="10" name="Connecteur droit avec flèche 36">
            <a:extLst>
              <a:ext uri="{FF2B5EF4-FFF2-40B4-BE49-F238E27FC236}">
                <a16:creationId xmlns:a16="http://schemas.microsoft.com/office/drawing/2014/main" id="{2633B8C2-ACB5-2764-878D-BD5DE6B12977}"/>
              </a:ext>
            </a:extLst>
          </p:cNvPr>
          <p:cNvCxnSpPr>
            <a:cxnSpLocks/>
          </p:cNvCxnSpPr>
          <p:nvPr/>
        </p:nvCxnSpPr>
        <p:spPr>
          <a:xfrm flipV="1">
            <a:off x="4428072" y="2332869"/>
            <a:ext cx="352217" cy="5421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8">
            <a:extLst>
              <a:ext uri="{FF2B5EF4-FFF2-40B4-BE49-F238E27FC236}">
                <a16:creationId xmlns:a16="http://schemas.microsoft.com/office/drawing/2014/main" id="{CE07CC83-9776-FE2E-B057-9C96DC6361A9}"/>
              </a:ext>
            </a:extLst>
          </p:cNvPr>
          <p:cNvCxnSpPr/>
          <p:nvPr/>
        </p:nvCxnSpPr>
        <p:spPr>
          <a:xfrm>
            <a:off x="422343" y="2421307"/>
            <a:ext cx="0" cy="3108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E4C64221-A0D4-B962-2EED-0CC3AD0F7685}"/>
              </a:ext>
            </a:extLst>
          </p:cNvPr>
          <p:cNvCxnSpPr/>
          <p:nvPr/>
        </p:nvCxnSpPr>
        <p:spPr>
          <a:xfrm>
            <a:off x="11654126" y="2396943"/>
            <a:ext cx="0" cy="3108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4">
            <a:extLst>
              <a:ext uri="{FF2B5EF4-FFF2-40B4-BE49-F238E27FC236}">
                <a16:creationId xmlns:a16="http://schemas.microsoft.com/office/drawing/2014/main" id="{A217C8C5-A724-C4EA-F17C-29546DBBE318}"/>
              </a:ext>
            </a:extLst>
          </p:cNvPr>
          <p:cNvSpPr txBox="1"/>
          <p:nvPr/>
        </p:nvSpPr>
        <p:spPr>
          <a:xfrm>
            <a:off x="6151666" y="3799194"/>
            <a:ext cx="340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Rest of columns are optional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FA6034-FA08-2266-DEE7-310CF2838EA8}"/>
              </a:ext>
            </a:extLst>
          </p:cNvPr>
          <p:cNvSpPr/>
          <p:nvPr/>
        </p:nvSpPr>
        <p:spPr>
          <a:xfrm>
            <a:off x="1659029" y="5577416"/>
            <a:ext cx="2483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Mass and RT of MS1 features detected by </a:t>
            </a:r>
            <a:r>
              <a:rPr lang="en-US" sz="1100" dirty="0" err="1"/>
              <a:t>MZMine</a:t>
            </a:r>
            <a:r>
              <a:rPr lang="en-US" sz="1100" dirty="0"/>
              <a:t>, used to pick up MS2 scans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F57B84-ED82-226C-7777-90A4EE3741F4}"/>
              </a:ext>
            </a:extLst>
          </p:cNvPr>
          <p:cNvCxnSpPr/>
          <p:nvPr/>
        </p:nvCxnSpPr>
        <p:spPr>
          <a:xfrm>
            <a:off x="1953188" y="5505903"/>
            <a:ext cx="20201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556F1-C2D9-7AF5-ECCD-9B30123F8C64}"/>
              </a:ext>
            </a:extLst>
          </p:cNvPr>
          <p:cNvSpPr/>
          <p:nvPr/>
        </p:nvSpPr>
        <p:spPr>
          <a:xfrm>
            <a:off x="794304" y="1871203"/>
            <a:ext cx="2344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 unique identifier for targeted features in the spectral database</a:t>
            </a:r>
          </a:p>
        </p:txBody>
      </p:sp>
      <p:cxnSp>
        <p:nvCxnSpPr>
          <p:cNvPr id="20" name="Connecteur droit avec flèche 36">
            <a:extLst>
              <a:ext uri="{FF2B5EF4-FFF2-40B4-BE49-F238E27FC236}">
                <a16:creationId xmlns:a16="http://schemas.microsoft.com/office/drawing/2014/main" id="{0488BC89-64A0-4691-8DDB-CD4E90AECA05}"/>
              </a:ext>
            </a:extLst>
          </p:cNvPr>
          <p:cNvCxnSpPr>
            <a:cxnSpLocks/>
          </p:cNvCxnSpPr>
          <p:nvPr/>
        </p:nvCxnSpPr>
        <p:spPr>
          <a:xfrm flipV="1">
            <a:off x="815045" y="2332868"/>
            <a:ext cx="352217" cy="5421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70E624-51EA-8C88-6440-A9A944F52981}"/>
              </a:ext>
            </a:extLst>
          </p:cNvPr>
          <p:cNvSpPr txBox="1"/>
          <p:nvPr/>
        </p:nvSpPr>
        <p:spPr>
          <a:xfrm>
            <a:off x="11219965" y="3791121"/>
            <a:ext cx="39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215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491</Words>
  <Application>Microsoft Office PowerPoint</Application>
  <PresentationFormat>Widescreen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Liu, Youzhong [JANBE]</cp:lastModifiedBy>
  <cp:revision>136</cp:revision>
  <dcterms:created xsi:type="dcterms:W3CDTF">2018-08-06T13:39:37Z</dcterms:created>
  <dcterms:modified xsi:type="dcterms:W3CDTF">2022-10-18T08:32:00Z</dcterms:modified>
</cp:coreProperties>
</file>