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6" r:id="rId3"/>
    <p:sldId id="256" r:id="rId4"/>
    <p:sldId id="257" r:id="rId5"/>
    <p:sldId id="259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>
        <p:scale>
          <a:sx n="50" d="100"/>
          <a:sy n="50" d="100"/>
        </p:scale>
        <p:origin x="186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84" r="-2014"/>
          <a:stretch/>
        </p:blipFill>
        <p:spPr>
          <a:xfrm>
            <a:off x="10765286" y="1634395"/>
            <a:ext cx="2001315" cy="13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FC1620F-3165-40DC-872E-431CB86BFDF3}"/>
              </a:ext>
            </a:extLst>
          </p:cNvPr>
          <p:cNvSpPr/>
          <p:nvPr/>
        </p:nvSpPr>
        <p:spPr>
          <a:xfrm>
            <a:off x="247787" y="571500"/>
            <a:ext cx="11944213" cy="6286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345945" y="26539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2823477" y="2898904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2963986" y="2927129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2214920" y="2905981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2959905" y="3024566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3112305" y="3176966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</a:t>
            </a:r>
            <a:r>
              <a:rPr lang="en-US" sz="2000" b="1" dirty="0">
                <a:solidFill>
                  <a:schemeClr val="tx1"/>
                </a:solidFill>
              </a:rPr>
              <a:t>(X)ML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412676" y="5024637"/>
            <a:ext cx="13926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769595" y="4746457"/>
            <a:ext cx="110980" cy="125795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887320" y="4674247"/>
            <a:ext cx="1535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D-NUM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JNJ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761970" y="2473909"/>
            <a:ext cx="134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library_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generator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9792001" y="1921401"/>
            <a:ext cx="2119683" cy="12748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Library_visualizer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6003219" y="2727074"/>
            <a:ext cx="1156087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1731778" y="3024566"/>
            <a:ext cx="979052" cy="70788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1207308" y="2398687"/>
            <a:ext cx="21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MSConvert</a:t>
            </a:r>
            <a:r>
              <a:rPr lang="en-US" b="1" i="1" dirty="0">
                <a:solidFill>
                  <a:srgbClr val="FF0000"/>
                </a:solidFill>
              </a:rPr>
              <a:t> ()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(Ronald)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4" r="-2014"/>
          <a:stretch/>
        </p:blipFill>
        <p:spPr>
          <a:xfrm>
            <a:off x="10299578" y="2318321"/>
            <a:ext cx="1137055" cy="787472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AB3A3CB-AE41-4C0F-AB98-B6CE321EA53D}"/>
              </a:ext>
            </a:extLst>
          </p:cNvPr>
          <p:cNvCxnSpPr>
            <a:cxnSpLocks/>
          </p:cNvCxnSpPr>
          <p:nvPr/>
        </p:nvCxnSpPr>
        <p:spPr>
          <a:xfrm flipV="1">
            <a:off x="3374204" y="4224159"/>
            <a:ext cx="1564094" cy="72726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12555E8-1159-4720-BB85-4E739B7CB25A}"/>
              </a:ext>
            </a:extLst>
          </p:cNvPr>
          <p:cNvCxnSpPr>
            <a:cxnSpLocks/>
          </p:cNvCxnSpPr>
          <p:nvPr/>
        </p:nvCxnSpPr>
        <p:spPr>
          <a:xfrm rot="-5400000">
            <a:off x="5429947" y="2927581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32907F6-7693-4B8E-B5B6-A42B8A5BC633}"/>
              </a:ext>
            </a:extLst>
          </p:cNvPr>
          <p:cNvSpPr/>
          <p:nvPr/>
        </p:nvSpPr>
        <p:spPr>
          <a:xfrm>
            <a:off x="4938298" y="3081973"/>
            <a:ext cx="979052" cy="121741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A70F-28A6-4A5D-A76C-54D5FB79A138}"/>
              </a:ext>
            </a:extLst>
          </p:cNvPr>
          <p:cNvSpPr/>
          <p:nvPr/>
        </p:nvSpPr>
        <p:spPr>
          <a:xfrm>
            <a:off x="5957022" y="326568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MS1+MS2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971909E-65F6-40C5-AD69-51EABB874044}"/>
              </a:ext>
            </a:extLst>
          </p:cNvPr>
          <p:cNvCxnSpPr>
            <a:cxnSpLocks/>
          </p:cNvCxnSpPr>
          <p:nvPr/>
        </p:nvCxnSpPr>
        <p:spPr>
          <a:xfrm rot="-5400000">
            <a:off x="3392064" y="5009674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2A4674-6C96-4F2C-BC5C-84279CD64A73}"/>
              </a:ext>
            </a:extLst>
          </p:cNvPr>
          <p:cNvCxnSpPr/>
          <p:nvPr/>
        </p:nvCxnSpPr>
        <p:spPr>
          <a:xfrm>
            <a:off x="3374204" y="4733770"/>
            <a:ext cx="0" cy="457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E55A4E5-11BF-42B7-ADBC-B121FA08139F}"/>
              </a:ext>
            </a:extLst>
          </p:cNvPr>
          <p:cNvSpPr/>
          <p:nvPr/>
        </p:nvSpPr>
        <p:spPr>
          <a:xfrm>
            <a:off x="3433620" y="5022783"/>
            <a:ext cx="21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Struc_retrieval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Rate 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(Ronald)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472064F-3A18-4437-87C9-6C2213D7FC5C}"/>
              </a:ext>
            </a:extLst>
          </p:cNvPr>
          <p:cNvCxnSpPr>
            <a:cxnSpLocks/>
          </p:cNvCxnSpPr>
          <p:nvPr/>
        </p:nvCxnSpPr>
        <p:spPr>
          <a:xfrm rot="-5400000">
            <a:off x="5621544" y="5008572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FDF0391-C461-4F8E-AD66-26D64B63C3A5}"/>
              </a:ext>
            </a:extLst>
          </p:cNvPr>
          <p:cNvSpPr/>
          <p:nvPr/>
        </p:nvSpPr>
        <p:spPr>
          <a:xfrm>
            <a:off x="5975577" y="3851626"/>
            <a:ext cx="12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metadata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1CC33C39-1715-4693-9F8C-D36CA50553DE}"/>
              </a:ext>
            </a:extLst>
          </p:cNvPr>
          <p:cNvSpPr/>
          <p:nvPr/>
        </p:nvSpPr>
        <p:spPr>
          <a:xfrm>
            <a:off x="7233730" y="2871322"/>
            <a:ext cx="148214" cy="14280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74A44C6C-57B7-4001-95F7-8FF9EC8076C2}"/>
              </a:ext>
            </a:extLst>
          </p:cNvPr>
          <p:cNvCxnSpPr>
            <a:cxnSpLocks/>
          </p:cNvCxnSpPr>
          <p:nvPr/>
        </p:nvCxnSpPr>
        <p:spPr>
          <a:xfrm>
            <a:off x="4938673" y="3430501"/>
            <a:ext cx="994194" cy="698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28FF6C-BCEF-499D-940D-1DE5DE6F0AAD}"/>
              </a:ext>
            </a:extLst>
          </p:cNvPr>
          <p:cNvSpPr/>
          <p:nvPr/>
        </p:nvSpPr>
        <p:spPr>
          <a:xfrm>
            <a:off x="5990029" y="5190479"/>
            <a:ext cx="153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Smiles/INCHI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992B6536-7771-4F6D-8BEE-EA33EEC34E42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581105" y="4497957"/>
            <a:ext cx="0" cy="691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3A3EC69A-D821-46AD-86B9-3D83BB80F2CD}"/>
              </a:ext>
            </a:extLst>
          </p:cNvPr>
          <p:cNvSpPr/>
          <p:nvPr/>
        </p:nvSpPr>
        <p:spPr>
          <a:xfrm>
            <a:off x="7990681" y="2649520"/>
            <a:ext cx="935110" cy="228279"/>
          </a:xfrm>
          <a:custGeom>
            <a:avLst/>
            <a:gdLst>
              <a:gd name="connsiteX0" fmla="*/ 344745 w 1709067"/>
              <a:gd name="connsiteY0" fmla="*/ 1201429 h 1229138"/>
              <a:gd name="connsiteX1" fmla="*/ 86127 w 1709067"/>
              <a:gd name="connsiteY1" fmla="*/ 259320 h 1229138"/>
              <a:gd name="connsiteX2" fmla="*/ 1656309 w 1709067"/>
              <a:gd name="connsiteY2" fmla="*/ 65356 h 1229138"/>
              <a:gd name="connsiteX3" fmla="*/ 1185254 w 1709067"/>
              <a:gd name="connsiteY3" fmla="*/ 1229138 h 122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9067" h="1229138">
                <a:moveTo>
                  <a:pt x="344745" y="1201429"/>
                </a:moveTo>
                <a:cubicBezTo>
                  <a:pt x="106139" y="825047"/>
                  <a:pt x="-132467" y="448665"/>
                  <a:pt x="86127" y="259320"/>
                </a:cubicBezTo>
                <a:cubicBezTo>
                  <a:pt x="304721" y="69975"/>
                  <a:pt x="1473121" y="-96280"/>
                  <a:pt x="1656309" y="65356"/>
                </a:cubicBezTo>
                <a:cubicBezTo>
                  <a:pt x="1839497" y="226992"/>
                  <a:pt x="1512375" y="728065"/>
                  <a:pt x="1185254" y="122913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D22CBEC-F26D-4960-B9D9-0B61BA08E060}"/>
              </a:ext>
            </a:extLst>
          </p:cNvPr>
          <p:cNvSpPr txBox="1"/>
          <p:nvPr/>
        </p:nvSpPr>
        <p:spPr>
          <a:xfrm>
            <a:off x="7249535" y="670496"/>
            <a:ext cx="2455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library_manager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sz="1400" dirty="0"/>
              <a:t>Query one or more metadata</a:t>
            </a:r>
          </a:p>
          <a:p>
            <a:pPr algn="ctr"/>
            <a:r>
              <a:rPr lang="en-US" sz="1400" dirty="0"/>
              <a:t> simple fragment search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53238BA-A5F2-4AF8-A8DA-C60EF7E06A9D}"/>
              </a:ext>
            </a:extLst>
          </p:cNvPr>
          <p:cNvCxnSpPr>
            <a:cxnSpLocks/>
          </p:cNvCxnSpPr>
          <p:nvPr/>
        </p:nvCxnSpPr>
        <p:spPr>
          <a:xfrm>
            <a:off x="8521810" y="1468710"/>
            <a:ext cx="982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A224EB8-0B22-4040-8B80-0162558FC2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88314" y="1230136"/>
            <a:ext cx="1263529" cy="691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284554FF-9B91-4999-8632-D15073E7C9AA}"/>
              </a:ext>
            </a:extLst>
          </p:cNvPr>
          <p:cNvSpPr/>
          <p:nvPr/>
        </p:nvSpPr>
        <p:spPr>
          <a:xfrm>
            <a:off x="9792001" y="4298892"/>
            <a:ext cx="2152211" cy="1428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Library_reporter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Nb</a:t>
            </a:r>
            <a:r>
              <a:rPr lang="en-US" sz="1600" i="1" dirty="0">
                <a:solidFill>
                  <a:schemeClr val="tx1"/>
                </a:solidFill>
              </a:rPr>
              <a:t>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Class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Update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Metadata_sum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048C429B-982D-4E4B-8CA1-EB9466B9BB2B}"/>
              </a:ext>
            </a:extLst>
          </p:cNvPr>
          <p:cNvSpPr/>
          <p:nvPr/>
        </p:nvSpPr>
        <p:spPr>
          <a:xfrm>
            <a:off x="9427560" y="2235871"/>
            <a:ext cx="325854" cy="161575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C5E3FF-8AD4-4817-A72A-159B1DD587AD}"/>
              </a:ext>
            </a:extLst>
          </p:cNvPr>
          <p:cNvSpPr/>
          <p:nvPr/>
        </p:nvSpPr>
        <p:spPr>
          <a:xfrm>
            <a:off x="3505108" y="6185635"/>
            <a:ext cx="76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Devco</a:t>
            </a:r>
            <a:endParaRPr lang="en-US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8012423-0591-4C31-B237-74AD4341FC6F}"/>
              </a:ext>
            </a:extLst>
          </p:cNvPr>
          <p:cNvCxnSpPr>
            <a:cxnSpLocks/>
          </p:cNvCxnSpPr>
          <p:nvPr/>
        </p:nvCxnSpPr>
        <p:spPr>
          <a:xfrm flipV="1">
            <a:off x="4477071" y="5658554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3C4781-1877-4D5F-A557-7BE9D66ABB4C}"/>
              </a:ext>
            </a:extLst>
          </p:cNvPr>
          <p:cNvSpPr/>
          <p:nvPr/>
        </p:nvSpPr>
        <p:spPr>
          <a:xfrm>
            <a:off x="3757824" y="1594494"/>
            <a:ext cx="155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Search_param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16F744A-7DE8-4C7F-B641-48086822BF0B}"/>
              </a:ext>
            </a:extLst>
          </p:cNvPr>
          <p:cNvCxnSpPr>
            <a:cxnSpLocks/>
          </p:cNvCxnSpPr>
          <p:nvPr/>
        </p:nvCxnSpPr>
        <p:spPr>
          <a:xfrm>
            <a:off x="4787413" y="1976943"/>
            <a:ext cx="387927" cy="4686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C3218754-31A8-4ECB-8DE7-E22B33AB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229" y="6160843"/>
            <a:ext cx="499796" cy="51507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3EE10E1E-5353-40EA-98D4-221655D95936}"/>
              </a:ext>
            </a:extLst>
          </p:cNvPr>
          <p:cNvSpPr/>
          <p:nvPr/>
        </p:nvSpPr>
        <p:spPr>
          <a:xfrm>
            <a:off x="397958" y="2531635"/>
            <a:ext cx="1204828" cy="159185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6ACB4C-A6F0-4391-9E1C-64F1C2290DD9}"/>
              </a:ext>
            </a:extLst>
          </p:cNvPr>
          <p:cNvSpPr txBox="1"/>
          <p:nvPr/>
        </p:nvSpPr>
        <p:spPr>
          <a:xfrm>
            <a:off x="369368" y="2131525"/>
            <a:ext cx="112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Input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F844A6F-A4BE-482B-8F27-7BB44BB6EE97}"/>
              </a:ext>
            </a:extLst>
          </p:cNvPr>
          <p:cNvSpPr/>
          <p:nvPr/>
        </p:nvSpPr>
        <p:spPr>
          <a:xfrm>
            <a:off x="489526" y="4975511"/>
            <a:ext cx="1204828" cy="1085931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58D625E-EFDA-464B-AFDD-FBB4FA95877F}"/>
              </a:ext>
            </a:extLst>
          </p:cNvPr>
          <p:cNvSpPr txBox="1"/>
          <p:nvPr/>
        </p:nvSpPr>
        <p:spPr>
          <a:xfrm>
            <a:off x="601894" y="6061442"/>
            <a:ext cx="8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Input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4C835E8-7807-4752-8BEC-EFD479728D63}"/>
              </a:ext>
            </a:extLst>
          </p:cNvPr>
          <p:cNvSpPr/>
          <p:nvPr/>
        </p:nvSpPr>
        <p:spPr>
          <a:xfrm>
            <a:off x="7619240" y="2877800"/>
            <a:ext cx="1561392" cy="1370773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353E6-36FC-40E0-A55B-A971E35B4FCE}"/>
              </a:ext>
            </a:extLst>
          </p:cNvPr>
          <p:cNvSpPr/>
          <p:nvPr/>
        </p:nvSpPr>
        <p:spPr>
          <a:xfrm>
            <a:off x="7592499" y="3321378"/>
            <a:ext cx="1653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Ouput</a:t>
            </a:r>
            <a:r>
              <a:rPr lang="en-US" sz="2000" b="1" dirty="0"/>
              <a:t> Library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710137-5F46-458C-9A4B-8F570D1E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15" y="1463748"/>
            <a:ext cx="548843" cy="50375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DAA2B3D1-A1A7-409E-9CFC-6AC3CBA7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585" y="5633256"/>
            <a:ext cx="548843" cy="503754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BACC2ED1-7251-4AD5-ABCA-45461B9EF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14" y="1999988"/>
            <a:ext cx="548843" cy="503754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8CE272BD-46A5-4D5B-A8EA-6B63A8582230}"/>
              </a:ext>
            </a:extLst>
          </p:cNvPr>
          <p:cNvSpPr txBox="1"/>
          <p:nvPr/>
        </p:nvSpPr>
        <p:spPr>
          <a:xfrm>
            <a:off x="5586742" y="1098760"/>
            <a:ext cx="1738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err="1">
                <a:solidFill>
                  <a:srgbClr val="FF0000"/>
                </a:solidFill>
              </a:rPr>
              <a:t>Meta_editor</a:t>
            </a:r>
            <a:r>
              <a:rPr lang="en-US" altLang="zh-CN" b="1" i="1" dirty="0">
                <a:solidFill>
                  <a:srgbClr val="FF0000"/>
                </a:solidFill>
              </a:rPr>
              <a:t>()</a:t>
            </a:r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Searching for adduct and multi-charged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681500A-71B5-4ED9-8D0F-A4BF00DE4C34}"/>
              </a:ext>
            </a:extLst>
          </p:cNvPr>
          <p:cNvCxnSpPr>
            <a:cxnSpLocks/>
          </p:cNvCxnSpPr>
          <p:nvPr/>
        </p:nvCxnSpPr>
        <p:spPr>
          <a:xfrm flipH="1">
            <a:off x="5659539" y="1975627"/>
            <a:ext cx="356921" cy="4864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FA89A87-A592-4FB3-9C56-0B01A59048BE}"/>
              </a:ext>
            </a:extLst>
          </p:cNvPr>
          <p:cNvSpPr txBox="1"/>
          <p:nvPr/>
        </p:nvSpPr>
        <p:spPr>
          <a:xfrm>
            <a:off x="7475358" y="1999988"/>
            <a:ext cx="215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Remove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Update metadata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E7026028-D063-4835-B3DA-B8BB8C5A7ECA}"/>
              </a:ext>
            </a:extLst>
          </p:cNvPr>
          <p:cNvSpPr/>
          <p:nvPr/>
        </p:nvSpPr>
        <p:spPr>
          <a:xfrm>
            <a:off x="9792822" y="3336908"/>
            <a:ext cx="2119683" cy="744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Spectra_compare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91A46AB-911D-4CD1-84FE-78902E2EB1B9}"/>
              </a:ext>
            </a:extLst>
          </p:cNvPr>
          <p:cNvCxnSpPr>
            <a:cxnSpLocks/>
          </p:cNvCxnSpPr>
          <p:nvPr/>
        </p:nvCxnSpPr>
        <p:spPr>
          <a:xfrm>
            <a:off x="8829440" y="4216594"/>
            <a:ext cx="944724" cy="889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384798" y="2109052"/>
            <a:ext cx="480292" cy="53254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m/z and intensity of matched query fragments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EAB709B-ECB1-4D10-94E6-D957B24873B5}"/>
              </a:ext>
            </a:extLst>
          </p:cNvPr>
          <p:cNvCxnSpPr>
            <a:cxnSpLocks/>
          </p:cNvCxnSpPr>
          <p:nvPr/>
        </p:nvCxnSpPr>
        <p:spPr>
          <a:xfrm flipH="1" flipV="1">
            <a:off x="4904506" y="2299551"/>
            <a:ext cx="480292" cy="161666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99DB40-8FFA-4DCC-A903-BA95FFC3E68E}"/>
              </a:ext>
            </a:extLst>
          </p:cNvPr>
          <p:cNvCxnSpPr>
            <a:cxnSpLocks/>
          </p:cNvCxnSpPr>
          <p:nvPr/>
        </p:nvCxnSpPr>
        <p:spPr>
          <a:xfrm flipV="1">
            <a:off x="3768436" y="2299551"/>
            <a:ext cx="711194" cy="104401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471</Words>
  <Application>Microsoft Office PowerPoint</Application>
  <PresentationFormat>Grand écran</PresentationFormat>
  <Paragraphs>122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107</cp:revision>
  <dcterms:created xsi:type="dcterms:W3CDTF">2018-08-06T13:39:37Z</dcterms:created>
  <dcterms:modified xsi:type="dcterms:W3CDTF">2019-03-03T15:32:02Z</dcterms:modified>
</cp:coreProperties>
</file>