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37" autoAdjust="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240</Words>
  <Application>Microsoft Office PowerPoint</Application>
  <PresentationFormat>Grand écran</PresentationFormat>
  <Paragraphs>35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112</cp:revision>
  <dcterms:created xsi:type="dcterms:W3CDTF">2018-08-06T13:39:37Z</dcterms:created>
  <dcterms:modified xsi:type="dcterms:W3CDTF">2019-12-23T11:00:27Z</dcterms:modified>
</cp:coreProperties>
</file>