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56" r:id="rId3"/>
    <p:sldId id="257" r:id="rId4"/>
    <p:sldId id="259" r:id="rId5"/>
    <p:sldId id="271" r:id="rId6"/>
    <p:sldId id="260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37" autoAdjust="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ouzhong [JANBE]" userId="2d0f794a-fd2a-4e4a-9685-8efd566e499f" providerId="ADAL" clId="{D8A39EC7-E728-43C6-8646-720616CB2D73}"/>
    <pc:docChg chg="modSld">
      <pc:chgData name="Liu, Youzhong [JANBE]" userId="2d0f794a-fd2a-4e4a-9685-8efd566e499f" providerId="ADAL" clId="{D8A39EC7-E728-43C6-8646-720616CB2D73}" dt="2020-07-23T17:04:27.042" v="67" actId="20577"/>
      <pc:docMkLst>
        <pc:docMk/>
      </pc:docMkLst>
      <pc:sldChg chg="modSp">
        <pc:chgData name="Liu, Youzhong [JANBE]" userId="2d0f794a-fd2a-4e4a-9685-8efd566e499f" providerId="ADAL" clId="{D8A39EC7-E728-43C6-8646-720616CB2D73}" dt="2020-07-23T17:04:27.042" v="67" actId="20577"/>
        <pc:sldMkLst>
          <pc:docMk/>
          <pc:sldMk cId="2668161777" sldId="270"/>
        </pc:sldMkLst>
        <pc:graphicFrameChg chg="mod modGraphic">
          <ac:chgData name="Liu, Youzhong [JANBE]" userId="2d0f794a-fd2a-4e4a-9685-8efd566e499f" providerId="ADAL" clId="{D8A39EC7-E728-43C6-8646-720616CB2D73}" dt="2020-07-23T17:04:27.042" v="67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D1EE8339-1FB3-4B25-9618-3EC57C51B59F}"/>
    <pc:docChg chg="undo custSel addSld delSld modSld">
      <pc:chgData name="Liu, Youzhong [JANBE]" userId="2d0f794a-fd2a-4e4a-9685-8efd566e499f" providerId="ADAL" clId="{D1EE8339-1FB3-4B25-9618-3EC57C51B59F}" dt="2020-06-23T17:57:34.138" v="11" actId="1076"/>
      <pc:docMkLst>
        <pc:docMk/>
      </pc:docMkLst>
      <pc:sldChg chg="add del">
        <pc:chgData name="Liu, Youzhong [JANBE]" userId="2d0f794a-fd2a-4e4a-9685-8efd566e499f" providerId="ADAL" clId="{D1EE8339-1FB3-4B25-9618-3EC57C51B59F}" dt="2020-06-23T17:45:27.921" v="4" actId="2696"/>
        <pc:sldMkLst>
          <pc:docMk/>
          <pc:sldMk cId="1310916558" sldId="265"/>
        </pc:sldMkLst>
      </pc:sldChg>
      <pc:sldChg chg="add del">
        <pc:chgData name="Liu, Youzhong [JANBE]" userId="2d0f794a-fd2a-4e4a-9685-8efd566e499f" providerId="ADAL" clId="{D1EE8339-1FB3-4B25-9618-3EC57C51B59F}" dt="2020-06-23T17:45:28.102" v="5" actId="2696"/>
        <pc:sldMkLst>
          <pc:docMk/>
          <pc:sldMk cId="3720127712" sldId="267"/>
        </pc:sldMkLst>
      </pc:sldChg>
      <pc:sldChg chg="add del">
        <pc:chgData name="Liu, Youzhong [JANBE]" userId="2d0f794a-fd2a-4e4a-9685-8efd566e499f" providerId="ADAL" clId="{D1EE8339-1FB3-4B25-9618-3EC57C51B59F}" dt="2020-06-23T17:45:28.300" v="6" actId="2696"/>
        <pc:sldMkLst>
          <pc:docMk/>
          <pc:sldMk cId="3184723136" sldId="268"/>
        </pc:sldMkLst>
      </pc:sldChg>
      <pc:sldChg chg="add del">
        <pc:chgData name="Liu, Youzhong [JANBE]" userId="2d0f794a-fd2a-4e4a-9685-8efd566e499f" providerId="ADAL" clId="{D1EE8339-1FB3-4B25-9618-3EC57C51B59F}" dt="2020-06-23T17:45:28.507" v="7" actId="2696"/>
        <pc:sldMkLst>
          <pc:docMk/>
          <pc:sldMk cId="724617817" sldId="269"/>
        </pc:sldMkLst>
      </pc:sldChg>
      <pc:sldChg chg="addSp delSp modSp add">
        <pc:chgData name="Liu, Youzhong [JANBE]" userId="2d0f794a-fd2a-4e4a-9685-8efd566e499f" providerId="ADAL" clId="{D1EE8339-1FB3-4B25-9618-3EC57C51B59F}" dt="2020-06-23T17:57:34.138" v="11" actId="1076"/>
        <pc:sldMkLst>
          <pc:docMk/>
          <pc:sldMk cId="2668161777" sldId="270"/>
        </pc:sldMkLst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2" creationId="{03C49E41-C98E-4216-9105-936E57ADB4B4}"/>
          </ac:spMkLst>
        </pc:spChg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3" creationId="{E01C0193-8D6B-4DE1-A362-5C8CE720BB6E}"/>
          </ac:spMkLst>
        </pc:spChg>
        <pc:graphicFrameChg chg="add mod">
          <ac:chgData name="Liu, Youzhong [JANBE]" userId="2d0f794a-fd2a-4e4a-9685-8efd566e499f" providerId="ADAL" clId="{D1EE8339-1FB3-4B25-9618-3EC57C51B59F}" dt="2020-06-23T17:57:34.138" v="11" actId="1076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00318541-1CF4-4CB2-A5A1-71AFCDF8FB1B}"/>
    <pc:docChg chg="undo custSel addSld modSld">
      <pc:chgData name="Liu, Youzhong [JANBE]" userId="2d0f794a-fd2a-4e4a-9685-8efd566e499f" providerId="ADAL" clId="{00318541-1CF4-4CB2-A5A1-71AFCDF8FB1B}" dt="2022-08-28T09:18:40.520" v="753" actId="14100"/>
      <pc:docMkLst>
        <pc:docMk/>
      </pc:docMkLst>
      <pc:sldChg chg="addSp delSp modSp new mod">
        <pc:chgData name="Liu, Youzhong [JANBE]" userId="2d0f794a-fd2a-4e4a-9685-8efd566e499f" providerId="ADAL" clId="{00318541-1CF4-4CB2-A5A1-71AFCDF8FB1B}" dt="2022-08-28T09:18:40.520" v="753" actId="14100"/>
        <pc:sldMkLst>
          <pc:docMk/>
          <pc:sldMk cId="1754897856" sldId="271"/>
        </pc:sldMkLst>
        <pc:spChg chg="del">
          <ac:chgData name="Liu, Youzhong [JANBE]" userId="2d0f794a-fd2a-4e4a-9685-8efd566e499f" providerId="ADAL" clId="{00318541-1CF4-4CB2-A5A1-71AFCDF8FB1B}" dt="2022-08-28T07:40:37.423" v="1" actId="478"/>
          <ac:spMkLst>
            <pc:docMk/>
            <pc:sldMk cId="1754897856" sldId="271"/>
            <ac:spMk id="2" creationId="{F68A7361-0F6E-4D5B-9BFC-A70E5B6F8FA9}"/>
          </ac:spMkLst>
        </pc:spChg>
        <pc:spChg chg="del">
          <ac:chgData name="Liu, Youzhong [JANBE]" userId="2d0f794a-fd2a-4e4a-9685-8efd566e499f" providerId="ADAL" clId="{00318541-1CF4-4CB2-A5A1-71AFCDF8FB1B}" dt="2022-08-28T07:40:37.423" v="1" actId="478"/>
          <ac:spMkLst>
            <pc:docMk/>
            <pc:sldMk cId="1754897856" sldId="271"/>
            <ac:spMk id="3" creationId="{628EB8EA-8F86-498A-8314-33E042C90D78}"/>
          </ac:spMkLst>
        </pc:spChg>
        <pc:spChg chg="add mod">
          <ac:chgData name="Liu, Youzhong [JANBE]" userId="2d0f794a-fd2a-4e4a-9685-8efd566e499f" providerId="ADAL" clId="{00318541-1CF4-4CB2-A5A1-71AFCDF8FB1B}" dt="2022-08-28T08:53:55.514" v="205" actId="1076"/>
          <ac:spMkLst>
            <pc:docMk/>
            <pc:sldMk cId="1754897856" sldId="271"/>
            <ac:spMk id="7" creationId="{76965104-FA75-4164-8FA5-A1C5BFE5B834}"/>
          </ac:spMkLst>
        </pc:spChg>
        <pc:spChg chg="add mod">
          <ac:chgData name="Liu, Youzhong [JANBE]" userId="2d0f794a-fd2a-4e4a-9685-8efd566e499f" providerId="ADAL" clId="{00318541-1CF4-4CB2-A5A1-71AFCDF8FB1B}" dt="2022-08-28T08:53:55.514" v="205" actId="1076"/>
          <ac:spMkLst>
            <pc:docMk/>
            <pc:sldMk cId="1754897856" sldId="271"/>
            <ac:spMk id="8" creationId="{40075B59-2131-46BE-BA1E-7FD962489FEF}"/>
          </ac:spMkLst>
        </pc:spChg>
        <pc:spChg chg="add mod">
          <ac:chgData name="Liu, Youzhong [JANBE]" userId="2d0f794a-fd2a-4e4a-9685-8efd566e499f" providerId="ADAL" clId="{00318541-1CF4-4CB2-A5A1-71AFCDF8FB1B}" dt="2022-08-28T09:04:58.095" v="588" actId="20577"/>
          <ac:spMkLst>
            <pc:docMk/>
            <pc:sldMk cId="1754897856" sldId="271"/>
            <ac:spMk id="11" creationId="{01E71052-A063-4897-96E5-7A75008FDB35}"/>
          </ac:spMkLst>
        </pc:spChg>
        <pc:spChg chg="add mod">
          <ac:chgData name="Liu, Youzhong [JANBE]" userId="2d0f794a-fd2a-4e4a-9685-8efd566e499f" providerId="ADAL" clId="{00318541-1CF4-4CB2-A5A1-71AFCDF8FB1B}" dt="2022-08-28T08:59:19.563" v="380" actId="1076"/>
          <ac:spMkLst>
            <pc:docMk/>
            <pc:sldMk cId="1754897856" sldId="271"/>
            <ac:spMk id="14" creationId="{EDD0BC49-9558-43CF-A1BB-42BE79C5CA13}"/>
          </ac:spMkLst>
        </pc:spChg>
        <pc:spChg chg="add del mod">
          <ac:chgData name="Liu, Youzhong [JANBE]" userId="2d0f794a-fd2a-4e4a-9685-8efd566e499f" providerId="ADAL" clId="{00318541-1CF4-4CB2-A5A1-71AFCDF8FB1B}" dt="2022-08-28T09:02:20.781" v="507" actId="478"/>
          <ac:spMkLst>
            <pc:docMk/>
            <pc:sldMk cId="1754897856" sldId="271"/>
            <ac:spMk id="23" creationId="{510BFCD6-4B9A-4C06-B89B-954074034133}"/>
          </ac:spMkLst>
        </pc:spChg>
        <pc:spChg chg="add mod">
          <ac:chgData name="Liu, Youzhong [JANBE]" userId="2d0f794a-fd2a-4e4a-9685-8efd566e499f" providerId="ADAL" clId="{00318541-1CF4-4CB2-A5A1-71AFCDF8FB1B}" dt="2022-08-28T09:06:24.357" v="744" actId="1076"/>
          <ac:spMkLst>
            <pc:docMk/>
            <pc:sldMk cId="1754897856" sldId="271"/>
            <ac:spMk id="24" creationId="{99423315-5B39-433A-93B3-419972EFD7C5}"/>
          </ac:spMkLst>
        </pc:spChg>
        <pc:spChg chg="add mod">
          <ac:chgData name="Liu, Youzhong [JANBE]" userId="2d0f794a-fd2a-4e4a-9685-8efd566e499f" providerId="ADAL" clId="{00318541-1CF4-4CB2-A5A1-71AFCDF8FB1B}" dt="2022-08-28T09:03:26.533" v="564" actId="1076"/>
          <ac:spMkLst>
            <pc:docMk/>
            <pc:sldMk cId="1754897856" sldId="271"/>
            <ac:spMk id="25" creationId="{48161A95-3A80-4B4E-B113-C00CC82B4DC7}"/>
          </ac:spMkLst>
        </pc:spChg>
        <pc:spChg chg="add mod">
          <ac:chgData name="Liu, Youzhong [JANBE]" userId="2d0f794a-fd2a-4e4a-9685-8efd566e499f" providerId="ADAL" clId="{00318541-1CF4-4CB2-A5A1-71AFCDF8FB1B}" dt="2022-08-28T09:18:40.520" v="753" actId="14100"/>
          <ac:spMkLst>
            <pc:docMk/>
            <pc:sldMk cId="1754897856" sldId="271"/>
            <ac:spMk id="30" creationId="{9323BC5C-BDBF-41AD-B86D-162CB061B095}"/>
          </ac:spMkLst>
        </pc:spChg>
        <pc:spChg chg="add mod ord">
          <ac:chgData name="Liu, Youzhong [JANBE]" userId="2d0f794a-fd2a-4e4a-9685-8efd566e499f" providerId="ADAL" clId="{00318541-1CF4-4CB2-A5A1-71AFCDF8FB1B}" dt="2022-08-28T09:06:57.611" v="750" actId="14100"/>
          <ac:spMkLst>
            <pc:docMk/>
            <pc:sldMk cId="1754897856" sldId="271"/>
            <ac:spMk id="31" creationId="{01CE1F7F-6154-4EE7-80CD-3041D921B40E}"/>
          </ac:spMkLst>
        </pc:spChg>
        <pc:picChg chg="add mod">
          <ac:chgData name="Liu, Youzhong [JANBE]" userId="2d0f794a-fd2a-4e4a-9685-8efd566e499f" providerId="ADAL" clId="{00318541-1CF4-4CB2-A5A1-71AFCDF8FB1B}" dt="2022-08-28T08:53:55.514" v="205" actId="1076"/>
          <ac:picMkLst>
            <pc:docMk/>
            <pc:sldMk cId="1754897856" sldId="271"/>
            <ac:picMk id="4" creationId="{F83D6C33-7CE0-4D32-B16C-973B288CF62C}"/>
          </ac:picMkLst>
        </pc:picChg>
        <pc:cxnChg chg="add mod">
          <ac:chgData name="Liu, Youzhong [JANBE]" userId="2d0f794a-fd2a-4e4a-9685-8efd566e499f" providerId="ADAL" clId="{00318541-1CF4-4CB2-A5A1-71AFCDF8FB1B}" dt="2022-08-28T09:01:30.517" v="481" actId="1076"/>
          <ac:cxnSpMkLst>
            <pc:docMk/>
            <pc:sldMk cId="1754897856" sldId="271"/>
            <ac:cxnSpMk id="5" creationId="{97A107AF-340E-4BBF-AF3A-7B7EA51601F4}"/>
          </ac:cxnSpMkLst>
        </pc:cxnChg>
        <pc:cxnChg chg="add del mod">
          <ac:chgData name="Liu, Youzhong [JANBE]" userId="2d0f794a-fd2a-4e4a-9685-8efd566e499f" providerId="ADAL" clId="{00318541-1CF4-4CB2-A5A1-71AFCDF8FB1B}" dt="2022-08-28T07:53:57.451" v="14" actId="478"/>
          <ac:cxnSpMkLst>
            <pc:docMk/>
            <pc:sldMk cId="1754897856" sldId="271"/>
            <ac:cxnSpMk id="6" creationId="{568CA283-C133-4C88-9F84-E3F9917D5A75}"/>
          </ac:cxnSpMkLst>
        </pc:cxnChg>
        <pc:cxnChg chg="add mod">
          <ac:chgData name="Liu, Youzhong [JANBE]" userId="2d0f794a-fd2a-4e4a-9685-8efd566e499f" providerId="ADAL" clId="{00318541-1CF4-4CB2-A5A1-71AFCDF8FB1B}" dt="2022-08-28T08:53:55.514" v="205" actId="1076"/>
          <ac:cxnSpMkLst>
            <pc:docMk/>
            <pc:sldMk cId="1754897856" sldId="271"/>
            <ac:cxnSpMk id="9" creationId="{FE1F3481-B047-4436-AD1A-F55FA59AAE26}"/>
          </ac:cxnSpMkLst>
        </pc:cxnChg>
        <pc:cxnChg chg="add mod">
          <ac:chgData name="Liu, Youzhong [JANBE]" userId="2d0f794a-fd2a-4e4a-9685-8efd566e499f" providerId="ADAL" clId="{00318541-1CF4-4CB2-A5A1-71AFCDF8FB1B}" dt="2022-08-28T08:53:55.514" v="205" actId="1076"/>
          <ac:cxnSpMkLst>
            <pc:docMk/>
            <pc:sldMk cId="1754897856" sldId="271"/>
            <ac:cxnSpMk id="10" creationId="{F9AB3D97-F71E-4A40-9D79-8BF30A416A45}"/>
          </ac:cxnSpMkLst>
        </pc:cxnChg>
        <pc:cxnChg chg="add mod">
          <ac:chgData name="Liu, Youzhong [JANBE]" userId="2d0f794a-fd2a-4e4a-9685-8efd566e499f" providerId="ADAL" clId="{00318541-1CF4-4CB2-A5A1-71AFCDF8FB1B}" dt="2022-08-28T08:57:02.316" v="345" actId="1076"/>
          <ac:cxnSpMkLst>
            <pc:docMk/>
            <pc:sldMk cId="1754897856" sldId="271"/>
            <ac:cxnSpMk id="12" creationId="{96B3A74E-0BE4-4E44-B383-1C82D57FA5C3}"/>
          </ac:cxnSpMkLst>
        </pc:cxnChg>
        <pc:cxnChg chg="add del mod">
          <ac:chgData name="Liu, Youzhong [JANBE]" userId="2d0f794a-fd2a-4e4a-9685-8efd566e499f" providerId="ADAL" clId="{00318541-1CF4-4CB2-A5A1-71AFCDF8FB1B}" dt="2022-08-28T08:55:14.304" v="238" actId="478"/>
          <ac:cxnSpMkLst>
            <pc:docMk/>
            <pc:sldMk cId="1754897856" sldId="271"/>
            <ac:cxnSpMk id="15" creationId="{C360E4E1-EB10-4796-A487-4FD04B4C385D}"/>
          </ac:cxnSpMkLst>
        </pc:cxnChg>
        <pc:cxnChg chg="add mod">
          <ac:chgData name="Liu, Youzhong [JANBE]" userId="2d0f794a-fd2a-4e4a-9685-8efd566e499f" providerId="ADAL" clId="{00318541-1CF4-4CB2-A5A1-71AFCDF8FB1B}" dt="2022-08-28T09:03:12.356" v="561" actId="1076"/>
          <ac:cxnSpMkLst>
            <pc:docMk/>
            <pc:sldMk cId="1754897856" sldId="271"/>
            <ac:cxnSpMk id="18" creationId="{9902C7A4-4DDB-4092-BFFF-37A6A3F8AE16}"/>
          </ac:cxnSpMkLst>
        </pc:cxnChg>
        <pc:cxnChg chg="add mod">
          <ac:chgData name="Liu, Youzhong [JANBE]" userId="2d0f794a-fd2a-4e4a-9685-8efd566e499f" providerId="ADAL" clId="{00318541-1CF4-4CB2-A5A1-71AFCDF8FB1B}" dt="2022-08-28T09:03:40.708" v="568" actId="14100"/>
          <ac:cxnSpMkLst>
            <pc:docMk/>
            <pc:sldMk cId="1754897856" sldId="271"/>
            <ac:cxnSpMk id="19" creationId="{AD834560-A469-4EC9-BB9D-305B192C8F2E}"/>
          </ac:cxnSpMkLst>
        </pc:cxnChg>
        <pc:cxnChg chg="add del mod">
          <ac:chgData name="Liu, Youzhong [JANBE]" userId="2d0f794a-fd2a-4e4a-9685-8efd566e499f" providerId="ADAL" clId="{00318541-1CF4-4CB2-A5A1-71AFCDF8FB1B}" dt="2022-08-28T09:03:21.403" v="563" actId="1582"/>
          <ac:cxnSpMkLst>
            <pc:docMk/>
            <pc:sldMk cId="1754897856" sldId="271"/>
            <ac:cxnSpMk id="22" creationId="{597195E7-32FD-47CF-B925-DB330CEFD956}"/>
          </ac:cxnSpMkLst>
        </pc:cxnChg>
        <pc:cxnChg chg="add del mod">
          <ac:chgData name="Liu, Youzhong [JANBE]" userId="2d0f794a-fd2a-4e4a-9685-8efd566e499f" providerId="ADAL" clId="{00318541-1CF4-4CB2-A5A1-71AFCDF8FB1B}" dt="2022-08-28T09:03:36.002" v="567" actId="478"/>
          <ac:cxnSpMkLst>
            <pc:docMk/>
            <pc:sldMk cId="1754897856" sldId="271"/>
            <ac:cxnSpMk id="27" creationId="{8E6EBCC1-7390-48EF-986D-28EFE4496DEA}"/>
          </ac:cxnSpMkLst>
        </pc:cxnChg>
        <pc:cxnChg chg="add mod">
          <ac:chgData name="Liu, Youzhong [JANBE]" userId="2d0f794a-fd2a-4e4a-9685-8efd566e499f" providerId="ADAL" clId="{00318541-1CF4-4CB2-A5A1-71AFCDF8FB1B}" dt="2022-08-28T09:06:19.628" v="743" actId="1076"/>
          <ac:cxnSpMkLst>
            <pc:docMk/>
            <pc:sldMk cId="1754897856" sldId="271"/>
            <ac:cxnSpMk id="29" creationId="{1651EE91-2A43-4125-B9F6-1DB2AF6A55C6}"/>
          </ac:cxnSpMkLst>
        </pc:cxnChg>
      </pc:sldChg>
    </pc:docChg>
  </pc:docChgLst>
  <pc:docChgLst>
    <pc:chgData name="Liu, Youzhong [JANBE]" userId="2d0f794a-fd2a-4e4a-9685-8efd566e499f" providerId="ADAL" clId="{3EC71F49-CC0E-477B-A4D6-709D7114ECCA}"/>
    <pc:docChg chg="modSld">
      <pc:chgData name="Liu, Youzhong [JANBE]" userId="2d0f794a-fd2a-4e4a-9685-8efd566e499f" providerId="ADAL" clId="{3EC71F49-CC0E-477B-A4D6-709D7114ECCA}" dt="2020-08-20T09:32:58.768" v="8" actId="20577"/>
      <pc:docMkLst>
        <pc:docMk/>
      </pc:docMkLst>
      <pc:sldChg chg="modSp">
        <pc:chgData name="Liu, Youzhong [JANBE]" userId="2d0f794a-fd2a-4e4a-9685-8efd566e499f" providerId="ADAL" clId="{3EC71F49-CC0E-477B-A4D6-709D7114ECCA}" dt="2020-08-20T09:32:58.768" v="8" actId="20577"/>
        <pc:sldMkLst>
          <pc:docMk/>
          <pc:sldMk cId="2668161777" sldId="270"/>
        </pc:sldMkLst>
        <pc:graphicFrameChg chg="modGraphic">
          <ac:chgData name="Liu, Youzhong [JANBE]" userId="2d0f794a-fd2a-4e4a-9685-8efd566e499f" providerId="ADAL" clId="{3EC71F49-CC0E-477B-A4D6-709D7114ECCA}" dt="2020-08-20T09:32:58.768" v="8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BEAA127-1C90-4DBB-9260-B26C6B3F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64478"/>
              </p:ext>
            </p:extLst>
          </p:nvPr>
        </p:nvGraphicFramePr>
        <p:xfrm>
          <a:off x="263470" y="1106895"/>
          <a:ext cx="11582910" cy="429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06">
                  <a:extLst>
                    <a:ext uri="{9D8B030D-6E8A-4147-A177-3AD203B41FA5}">
                      <a16:colId xmlns:a16="http://schemas.microsoft.com/office/drawing/2014/main" val="532535257"/>
                    </a:ext>
                  </a:extLst>
                </a:gridCol>
                <a:gridCol w="2369549">
                  <a:extLst>
                    <a:ext uri="{9D8B030D-6E8A-4147-A177-3AD203B41FA5}">
                      <a16:colId xmlns:a16="http://schemas.microsoft.com/office/drawing/2014/main" val="2523763964"/>
                    </a:ext>
                  </a:extLst>
                </a:gridCol>
                <a:gridCol w="2792118">
                  <a:extLst>
                    <a:ext uri="{9D8B030D-6E8A-4147-A177-3AD203B41FA5}">
                      <a16:colId xmlns:a16="http://schemas.microsoft.com/office/drawing/2014/main" val="3600682559"/>
                    </a:ext>
                  </a:extLst>
                </a:gridCol>
                <a:gridCol w="3056637">
                  <a:extLst>
                    <a:ext uri="{9D8B030D-6E8A-4147-A177-3AD203B41FA5}">
                      <a16:colId xmlns:a16="http://schemas.microsoft.com/office/drawing/2014/main" val="2992362965"/>
                    </a:ext>
                  </a:extLst>
                </a:gridCol>
              </a:tblGrid>
              <a:tr h="56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MergeION</a:t>
                      </a:r>
                      <a:r>
                        <a:rPr lang="en-US" dirty="0"/>
                        <a:t>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compMS2Miner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RMassBank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8208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7720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Acquisition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 + DDA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5625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Metadata (Compulsory)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 +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SMILES + Filename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11345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Metadata (Suggested)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RT,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0072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Search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TIC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summation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aggregation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58818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r>
                        <a:rPr lang="en-US" dirty="0"/>
                        <a:t>Spectrum POST-processing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Recalibration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11244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Extra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Fragment formula 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0026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Consensus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6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19478E-F45E-40A6-8A0B-C78546DF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" t="19567" r="3924" b="9959"/>
          <a:stretch/>
        </p:blipFill>
        <p:spPr>
          <a:xfrm>
            <a:off x="1288473" y="635120"/>
            <a:ext cx="4462955" cy="2728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4C9446-8711-4695-A6CC-73B0BAE20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18210" r="5866" b="7869"/>
          <a:stretch/>
        </p:blipFill>
        <p:spPr>
          <a:xfrm>
            <a:off x="5507181" y="635120"/>
            <a:ext cx="4208318" cy="283209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156D9A5-439B-4650-B5F4-E8FA93D91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07" t="6673" r="2914" b="23664"/>
          <a:stretch/>
        </p:blipFill>
        <p:spPr>
          <a:xfrm>
            <a:off x="2441865" y="3844636"/>
            <a:ext cx="530588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1CE1F7F-6154-4EE7-80CD-3041D921B40E}"/>
              </a:ext>
            </a:extLst>
          </p:cNvPr>
          <p:cNvSpPr/>
          <p:nvPr/>
        </p:nvSpPr>
        <p:spPr>
          <a:xfrm>
            <a:off x="-244549" y="148856"/>
            <a:ext cx="12631479" cy="633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D6C33-7CE0-4D32-B16C-973B288C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4" y="959018"/>
            <a:ext cx="10582793" cy="3894924"/>
          </a:xfrm>
          <a:prstGeom prst="rect">
            <a:avLst/>
          </a:prstGeom>
        </p:spPr>
      </p:pic>
      <p:cxnSp>
        <p:nvCxnSpPr>
          <p:cNvPr id="5" name="Connecteur droit 8">
            <a:extLst>
              <a:ext uri="{FF2B5EF4-FFF2-40B4-BE49-F238E27FC236}">
                <a16:creationId xmlns:a16="http://schemas.microsoft.com/office/drawing/2014/main" id="{97A107AF-340E-4BBF-AF3A-7B7EA51601F4}"/>
              </a:ext>
            </a:extLst>
          </p:cNvPr>
          <p:cNvCxnSpPr/>
          <p:nvPr/>
        </p:nvCxnSpPr>
        <p:spPr>
          <a:xfrm>
            <a:off x="4545823" y="593655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13">
            <a:extLst>
              <a:ext uri="{FF2B5EF4-FFF2-40B4-BE49-F238E27FC236}">
                <a16:creationId xmlns:a16="http://schemas.microsoft.com/office/drawing/2014/main" id="{76965104-FA75-4164-8FA5-A1C5BFE5B834}"/>
              </a:ext>
            </a:extLst>
          </p:cNvPr>
          <p:cNvSpPr txBox="1"/>
          <p:nvPr/>
        </p:nvSpPr>
        <p:spPr>
          <a:xfrm>
            <a:off x="528082" y="556262"/>
            <a:ext cx="431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Necessary</a:t>
            </a:r>
          </a:p>
        </p:txBody>
      </p:sp>
      <p:sp>
        <p:nvSpPr>
          <p:cNvPr id="8" name="ZoneTexte 14">
            <a:extLst>
              <a:ext uri="{FF2B5EF4-FFF2-40B4-BE49-F238E27FC236}">
                <a16:creationId xmlns:a16="http://schemas.microsoft.com/office/drawing/2014/main" id="{40075B59-2131-46BE-BA1E-7FD962489FEF}"/>
              </a:ext>
            </a:extLst>
          </p:cNvPr>
          <p:cNvSpPr txBox="1"/>
          <p:nvPr/>
        </p:nvSpPr>
        <p:spPr>
          <a:xfrm>
            <a:off x="6338393" y="556262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1F3481-B047-4436-AD1A-F55FA59AAE26}"/>
              </a:ext>
            </a:extLst>
          </p:cNvPr>
          <p:cNvCxnSpPr/>
          <p:nvPr/>
        </p:nvCxnSpPr>
        <p:spPr>
          <a:xfrm>
            <a:off x="726852" y="556262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8">
            <a:extLst>
              <a:ext uri="{FF2B5EF4-FFF2-40B4-BE49-F238E27FC236}">
                <a16:creationId xmlns:a16="http://schemas.microsoft.com/office/drawing/2014/main" id="{F9AB3D97-F71E-4A40-9D79-8BF30A416A45}"/>
              </a:ext>
            </a:extLst>
          </p:cNvPr>
          <p:cNvCxnSpPr/>
          <p:nvPr/>
        </p:nvCxnSpPr>
        <p:spPr>
          <a:xfrm>
            <a:off x="11291777" y="521734"/>
            <a:ext cx="0" cy="4297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71052-A063-4897-96E5-7A75008FDB35}"/>
              </a:ext>
            </a:extLst>
          </p:cNvPr>
          <p:cNvSpPr/>
          <p:nvPr/>
        </p:nvSpPr>
        <p:spPr>
          <a:xfrm>
            <a:off x="-123794" y="5291226"/>
            <a:ext cx="2317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features in the spectral database</a:t>
            </a:r>
          </a:p>
        </p:txBody>
      </p:sp>
      <p:cxnSp>
        <p:nvCxnSpPr>
          <p:cNvPr id="12" name="Connecteur droit avec flèche 36">
            <a:extLst>
              <a:ext uri="{FF2B5EF4-FFF2-40B4-BE49-F238E27FC236}">
                <a16:creationId xmlns:a16="http://schemas.microsoft.com/office/drawing/2014/main" id="{96B3A74E-0BE4-4E44-B383-1C82D57FA5C3}"/>
              </a:ext>
            </a:extLst>
          </p:cNvPr>
          <p:cNvCxnSpPr>
            <a:cxnSpLocks/>
          </p:cNvCxnSpPr>
          <p:nvPr/>
        </p:nvCxnSpPr>
        <p:spPr>
          <a:xfrm flipH="1">
            <a:off x="900222" y="4549164"/>
            <a:ext cx="533706" cy="8529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DD0BC49-9558-43CF-A1BB-42BE79C5CA13}"/>
              </a:ext>
            </a:extLst>
          </p:cNvPr>
          <p:cNvSpPr/>
          <p:nvPr/>
        </p:nvSpPr>
        <p:spPr>
          <a:xfrm>
            <a:off x="2332932" y="4975652"/>
            <a:ext cx="2939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Mass and RT of MS1 features detected by </a:t>
            </a:r>
            <a:r>
              <a:rPr lang="en-US" dirty="0" err="1"/>
              <a:t>MZMine</a:t>
            </a:r>
            <a:r>
              <a:rPr lang="en-US" dirty="0"/>
              <a:t>, used to pick up MS2 scans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02C7A4-4DDB-4092-BFFF-37A6A3F8AE16}"/>
              </a:ext>
            </a:extLst>
          </p:cNvPr>
          <p:cNvCxnSpPr/>
          <p:nvPr/>
        </p:nvCxnSpPr>
        <p:spPr>
          <a:xfrm>
            <a:off x="2451209" y="4869089"/>
            <a:ext cx="20201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36">
            <a:extLst>
              <a:ext uri="{FF2B5EF4-FFF2-40B4-BE49-F238E27FC236}">
                <a16:creationId xmlns:a16="http://schemas.microsoft.com/office/drawing/2014/main" id="{AD834560-A469-4EC9-BB9D-305B192C8F2E}"/>
              </a:ext>
            </a:extLst>
          </p:cNvPr>
          <p:cNvCxnSpPr>
            <a:cxnSpLocks/>
          </p:cNvCxnSpPr>
          <p:nvPr/>
        </p:nvCxnSpPr>
        <p:spPr>
          <a:xfrm>
            <a:off x="5224222" y="4652942"/>
            <a:ext cx="388245" cy="87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7195E7-32FD-47CF-B925-DB330CEFD956}"/>
              </a:ext>
            </a:extLst>
          </p:cNvPr>
          <p:cNvCxnSpPr/>
          <p:nvPr/>
        </p:nvCxnSpPr>
        <p:spPr>
          <a:xfrm>
            <a:off x="5615037" y="4891335"/>
            <a:ext cx="3749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23315-5B39-433A-93B3-419972EFD7C5}"/>
              </a:ext>
            </a:extLst>
          </p:cNvPr>
          <p:cNvSpPr/>
          <p:nvPr/>
        </p:nvSpPr>
        <p:spPr>
          <a:xfrm>
            <a:off x="5224222" y="5552051"/>
            <a:ext cx="3495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Adduct grouping by the </a:t>
            </a:r>
            <a:r>
              <a:rPr lang="en-US" dirty="0" err="1"/>
              <a:t>meRgeION</a:t>
            </a:r>
            <a:r>
              <a:rPr lang="en-US" dirty="0"/>
              <a:t> </a:t>
            </a:r>
            <a:r>
              <a:rPr lang="en-US" i="1" dirty="0" err="1"/>
              <a:t>process_mzmine</a:t>
            </a:r>
            <a:r>
              <a:rPr lang="en-US" i="1" dirty="0"/>
              <a:t> </a:t>
            </a:r>
            <a:r>
              <a:rPr lang="en-US" dirty="0"/>
              <a:t>function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161A95-3A80-4B4E-B113-C00CC82B4DC7}"/>
              </a:ext>
            </a:extLst>
          </p:cNvPr>
          <p:cNvSpPr/>
          <p:nvPr/>
        </p:nvSpPr>
        <p:spPr>
          <a:xfrm>
            <a:off x="5528851" y="4877063"/>
            <a:ext cx="421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Area of MS1 features found by </a:t>
            </a:r>
            <a:r>
              <a:rPr lang="en-US" dirty="0" err="1"/>
              <a:t>MZMine</a:t>
            </a:r>
            <a:r>
              <a:rPr lang="en-US" dirty="0"/>
              <a:t> </a:t>
            </a:r>
          </a:p>
        </p:txBody>
      </p:sp>
      <p:cxnSp>
        <p:nvCxnSpPr>
          <p:cNvPr id="29" name="Connecteur droit avec flèche 36">
            <a:extLst>
              <a:ext uri="{FF2B5EF4-FFF2-40B4-BE49-F238E27FC236}">
                <a16:creationId xmlns:a16="http://schemas.microsoft.com/office/drawing/2014/main" id="{1651EE91-2A43-4125-B9F6-1DB2AF6A55C6}"/>
              </a:ext>
            </a:extLst>
          </p:cNvPr>
          <p:cNvCxnSpPr>
            <a:cxnSpLocks/>
          </p:cNvCxnSpPr>
          <p:nvPr/>
        </p:nvCxnSpPr>
        <p:spPr>
          <a:xfrm>
            <a:off x="10365549" y="4786155"/>
            <a:ext cx="388245" cy="87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3BC5C-BDBF-41AD-B86D-162CB061B095}"/>
              </a:ext>
            </a:extLst>
          </p:cNvPr>
          <p:cNvSpPr/>
          <p:nvPr/>
        </p:nvSpPr>
        <p:spPr>
          <a:xfrm>
            <a:off x="8784064" y="5597170"/>
            <a:ext cx="3383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% relative to main compound and fold change calculated from area</a:t>
            </a:r>
          </a:p>
        </p:txBody>
      </p:sp>
    </p:spTree>
    <p:extLst>
      <p:ext uri="{BB962C8B-B14F-4D97-AF65-F5344CB8AC3E}">
        <p14:creationId xmlns:p14="http://schemas.microsoft.com/office/powerpoint/2010/main" val="17548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F1A527-5274-438D-903E-313A0CE3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647459"/>
            <a:ext cx="803979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B293FA-1E0C-433D-8A51-595E823E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18975" r="7051" b="10933"/>
          <a:stretch/>
        </p:blipFill>
        <p:spPr>
          <a:xfrm>
            <a:off x="1859972" y="1423555"/>
            <a:ext cx="6431973" cy="41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3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388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Liu, Youzhong [JANBE]</cp:lastModifiedBy>
  <cp:revision>126</cp:revision>
  <dcterms:created xsi:type="dcterms:W3CDTF">2018-08-06T13:39:37Z</dcterms:created>
  <dcterms:modified xsi:type="dcterms:W3CDTF">2022-08-28T21:31:41Z</dcterms:modified>
</cp:coreProperties>
</file>