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7" autoAdjust="0"/>
  </p:normalViewPr>
  <p:slideViewPr>
    <p:cSldViewPr snapToGrid="0">
      <p:cViewPr varScale="1">
        <p:scale>
          <a:sx n="74" d="100"/>
          <a:sy n="74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240</Words>
  <Application>Microsoft Office PowerPoint</Application>
  <PresentationFormat>Grand écran</PresentationFormat>
  <Paragraphs>35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116</cp:revision>
  <dcterms:created xsi:type="dcterms:W3CDTF">2018-08-06T13:39:37Z</dcterms:created>
  <dcterms:modified xsi:type="dcterms:W3CDTF">2019-12-23T13:58:28Z</dcterms:modified>
</cp:coreProperties>
</file>