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256" r:id="rId3"/>
    <p:sldId id="257" r:id="rId4"/>
    <p:sldId id="259" r:id="rId5"/>
    <p:sldId id="260" r:id="rId6"/>
    <p:sldId id="265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37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Youzhong [JANBE]" userId="2d0f794a-fd2a-4e4a-9685-8efd566e499f" providerId="ADAL" clId="{D8A39EC7-E728-43C6-8646-720616CB2D73}"/>
    <pc:docChg chg="modSld">
      <pc:chgData name="Liu, Youzhong [JANBE]" userId="2d0f794a-fd2a-4e4a-9685-8efd566e499f" providerId="ADAL" clId="{D8A39EC7-E728-43C6-8646-720616CB2D73}" dt="2020-07-23T17:04:27.042" v="67" actId="20577"/>
      <pc:docMkLst>
        <pc:docMk/>
      </pc:docMkLst>
      <pc:sldChg chg="modSp">
        <pc:chgData name="Liu, Youzhong [JANBE]" userId="2d0f794a-fd2a-4e4a-9685-8efd566e499f" providerId="ADAL" clId="{D8A39EC7-E728-43C6-8646-720616CB2D73}" dt="2020-07-23T17:04:27.042" v="67" actId="20577"/>
        <pc:sldMkLst>
          <pc:docMk/>
          <pc:sldMk cId="2668161777" sldId="270"/>
        </pc:sldMkLst>
        <pc:graphicFrameChg chg="mod modGraphic">
          <ac:chgData name="Liu, Youzhong [JANBE]" userId="2d0f794a-fd2a-4e4a-9685-8efd566e499f" providerId="ADAL" clId="{D8A39EC7-E728-43C6-8646-720616CB2D73}" dt="2020-07-23T17:04:27.042" v="67" actId="20577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  <pc:docChgLst>
    <pc:chgData name="Liu, Youzhong [JANBE]" userId="2d0f794a-fd2a-4e4a-9685-8efd566e499f" providerId="ADAL" clId="{D1EE8339-1FB3-4B25-9618-3EC57C51B59F}"/>
    <pc:docChg chg="undo custSel addSld delSld modSld">
      <pc:chgData name="Liu, Youzhong [JANBE]" userId="2d0f794a-fd2a-4e4a-9685-8efd566e499f" providerId="ADAL" clId="{D1EE8339-1FB3-4B25-9618-3EC57C51B59F}" dt="2020-06-23T17:57:34.138" v="11" actId="1076"/>
      <pc:docMkLst>
        <pc:docMk/>
      </pc:docMkLst>
      <pc:sldChg chg="add del">
        <pc:chgData name="Liu, Youzhong [JANBE]" userId="2d0f794a-fd2a-4e4a-9685-8efd566e499f" providerId="ADAL" clId="{D1EE8339-1FB3-4B25-9618-3EC57C51B59F}" dt="2020-06-23T17:45:27.921" v="4" actId="2696"/>
        <pc:sldMkLst>
          <pc:docMk/>
          <pc:sldMk cId="1310916558" sldId="265"/>
        </pc:sldMkLst>
      </pc:sldChg>
      <pc:sldChg chg="add del">
        <pc:chgData name="Liu, Youzhong [JANBE]" userId="2d0f794a-fd2a-4e4a-9685-8efd566e499f" providerId="ADAL" clId="{D1EE8339-1FB3-4B25-9618-3EC57C51B59F}" dt="2020-06-23T17:45:28.102" v="5" actId="2696"/>
        <pc:sldMkLst>
          <pc:docMk/>
          <pc:sldMk cId="3720127712" sldId="267"/>
        </pc:sldMkLst>
      </pc:sldChg>
      <pc:sldChg chg="add del">
        <pc:chgData name="Liu, Youzhong [JANBE]" userId="2d0f794a-fd2a-4e4a-9685-8efd566e499f" providerId="ADAL" clId="{D1EE8339-1FB3-4B25-9618-3EC57C51B59F}" dt="2020-06-23T17:45:28.300" v="6" actId="2696"/>
        <pc:sldMkLst>
          <pc:docMk/>
          <pc:sldMk cId="3184723136" sldId="268"/>
        </pc:sldMkLst>
      </pc:sldChg>
      <pc:sldChg chg="add del">
        <pc:chgData name="Liu, Youzhong [JANBE]" userId="2d0f794a-fd2a-4e4a-9685-8efd566e499f" providerId="ADAL" clId="{D1EE8339-1FB3-4B25-9618-3EC57C51B59F}" dt="2020-06-23T17:45:28.507" v="7" actId="2696"/>
        <pc:sldMkLst>
          <pc:docMk/>
          <pc:sldMk cId="724617817" sldId="269"/>
        </pc:sldMkLst>
      </pc:sldChg>
      <pc:sldChg chg="addSp delSp modSp add">
        <pc:chgData name="Liu, Youzhong [JANBE]" userId="2d0f794a-fd2a-4e4a-9685-8efd566e499f" providerId="ADAL" clId="{D1EE8339-1FB3-4B25-9618-3EC57C51B59F}" dt="2020-06-23T17:57:34.138" v="11" actId="1076"/>
        <pc:sldMkLst>
          <pc:docMk/>
          <pc:sldMk cId="2668161777" sldId="270"/>
        </pc:sldMkLst>
        <pc:spChg chg="del">
          <ac:chgData name="Liu, Youzhong [JANBE]" userId="2d0f794a-fd2a-4e4a-9685-8efd566e499f" providerId="ADAL" clId="{D1EE8339-1FB3-4B25-9618-3EC57C51B59F}" dt="2020-06-23T17:45:33.059" v="9" actId="478"/>
          <ac:spMkLst>
            <pc:docMk/>
            <pc:sldMk cId="2668161777" sldId="270"/>
            <ac:spMk id="2" creationId="{03C49E41-C98E-4216-9105-936E57ADB4B4}"/>
          </ac:spMkLst>
        </pc:spChg>
        <pc:spChg chg="del">
          <ac:chgData name="Liu, Youzhong [JANBE]" userId="2d0f794a-fd2a-4e4a-9685-8efd566e499f" providerId="ADAL" clId="{D1EE8339-1FB3-4B25-9618-3EC57C51B59F}" dt="2020-06-23T17:45:33.059" v="9" actId="478"/>
          <ac:spMkLst>
            <pc:docMk/>
            <pc:sldMk cId="2668161777" sldId="270"/>
            <ac:spMk id="3" creationId="{E01C0193-8D6B-4DE1-A362-5C8CE720BB6E}"/>
          </ac:spMkLst>
        </pc:spChg>
        <pc:graphicFrameChg chg="add mod">
          <ac:chgData name="Liu, Youzhong [JANBE]" userId="2d0f794a-fd2a-4e4a-9685-8efd566e499f" providerId="ADAL" clId="{D1EE8339-1FB3-4B25-9618-3EC57C51B59F}" dt="2020-06-23T17:57:34.138" v="11" actId="1076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  <pc:docChgLst>
    <pc:chgData name="Liu, Youzhong [JANBE]" userId="2d0f794a-fd2a-4e4a-9685-8efd566e499f" providerId="ADAL" clId="{3EC71F49-CC0E-477B-A4D6-709D7114ECCA}"/>
    <pc:docChg chg="modSld">
      <pc:chgData name="Liu, Youzhong [JANBE]" userId="2d0f794a-fd2a-4e4a-9685-8efd566e499f" providerId="ADAL" clId="{3EC71F49-CC0E-477B-A4D6-709D7114ECCA}" dt="2020-08-20T09:32:58.768" v="8" actId="20577"/>
      <pc:docMkLst>
        <pc:docMk/>
      </pc:docMkLst>
      <pc:sldChg chg="modSp">
        <pc:chgData name="Liu, Youzhong [JANBE]" userId="2d0f794a-fd2a-4e4a-9685-8efd566e499f" providerId="ADAL" clId="{3EC71F49-CC0E-477B-A4D6-709D7114ECCA}" dt="2020-08-20T09:32:58.768" v="8" actId="20577"/>
        <pc:sldMkLst>
          <pc:docMk/>
          <pc:sldMk cId="2668161777" sldId="270"/>
        </pc:sldMkLst>
        <pc:graphicFrameChg chg="modGraphic">
          <ac:chgData name="Liu, Youzhong [JANBE]" userId="2d0f794a-fd2a-4e4a-9685-8efd566e499f" providerId="ADAL" clId="{3EC71F49-CC0E-477B-A4D6-709D7114ECCA}" dt="2020-08-20T09:32:58.768" v="8" actId="20577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93187-038D-46E7-93F5-6A59D77E488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1616-E315-44E4-BD4C-1021EFED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21616-E315-44E4-BD4C-1021EFED32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BEAA127-1C90-4DBB-9260-B26C6B3F5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64478"/>
              </p:ext>
            </p:extLst>
          </p:nvPr>
        </p:nvGraphicFramePr>
        <p:xfrm>
          <a:off x="263470" y="1106895"/>
          <a:ext cx="11582910" cy="429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606">
                  <a:extLst>
                    <a:ext uri="{9D8B030D-6E8A-4147-A177-3AD203B41FA5}">
                      <a16:colId xmlns:a16="http://schemas.microsoft.com/office/drawing/2014/main" val="532535257"/>
                    </a:ext>
                  </a:extLst>
                </a:gridCol>
                <a:gridCol w="2369549">
                  <a:extLst>
                    <a:ext uri="{9D8B030D-6E8A-4147-A177-3AD203B41FA5}">
                      <a16:colId xmlns:a16="http://schemas.microsoft.com/office/drawing/2014/main" val="2523763964"/>
                    </a:ext>
                  </a:extLst>
                </a:gridCol>
                <a:gridCol w="2792118">
                  <a:extLst>
                    <a:ext uri="{9D8B030D-6E8A-4147-A177-3AD203B41FA5}">
                      <a16:colId xmlns:a16="http://schemas.microsoft.com/office/drawing/2014/main" val="3600682559"/>
                    </a:ext>
                  </a:extLst>
                </a:gridCol>
                <a:gridCol w="3056637">
                  <a:extLst>
                    <a:ext uri="{9D8B030D-6E8A-4147-A177-3AD203B41FA5}">
                      <a16:colId xmlns:a16="http://schemas.microsoft.com/office/drawing/2014/main" val="2992362965"/>
                    </a:ext>
                  </a:extLst>
                </a:gridCol>
              </a:tblGrid>
              <a:tr h="56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MergeION</a:t>
                      </a:r>
                      <a:r>
                        <a:rPr lang="en-US" dirty="0"/>
                        <a:t>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compMS2Miner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RMassBank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82089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77209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Acquisition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Targeted + DDA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56257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Metadata (Compulsory)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PEPMASS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PEPMASS + 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SMILES + Filename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11345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Metadata (Suggested)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RT,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00727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Search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TIC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scan summation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scan aggregation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58818"/>
                  </a:ext>
                </a:extLst>
              </a:tr>
              <a:tr h="568480">
                <a:tc>
                  <a:txBody>
                    <a:bodyPr/>
                    <a:lstStyle/>
                    <a:p>
                      <a:r>
                        <a:rPr lang="en-US" dirty="0"/>
                        <a:t>Spectrum POST-processing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Recalibration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11244"/>
                  </a:ext>
                </a:extLst>
              </a:tr>
              <a:tr h="315996">
                <a:tc>
                  <a:txBody>
                    <a:bodyPr/>
                    <a:lstStyle/>
                    <a:p>
                      <a:r>
                        <a:rPr lang="en-US" dirty="0"/>
                        <a:t>Extra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Isomer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Isomer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Fragment formula annotation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00026"/>
                  </a:ext>
                </a:extLst>
              </a:tr>
              <a:tr h="315996">
                <a:tc>
                  <a:txBody>
                    <a:bodyPr/>
                    <a:lstStyle/>
                    <a:p>
                      <a:r>
                        <a:rPr lang="en-US" dirty="0"/>
                        <a:t>Consensus 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16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673100" y="-577157"/>
            <a:ext cx="12034982" cy="693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673101" y="-540419"/>
            <a:ext cx="3309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Retention time (in minute) of metabolic features to be found, please put it to N/A if unknown. </a:t>
            </a:r>
            <a:r>
              <a:rPr lang="en-US" dirty="0" err="1"/>
              <a:t>M</a:t>
            </a:r>
            <a:r>
              <a:rPr lang="en-US" altLang="zh-CN" dirty="0" err="1"/>
              <a:t>ergeION</a:t>
            </a:r>
            <a:r>
              <a:rPr lang="en-US" altLang="zh-CN" dirty="0"/>
              <a:t> will detect all isomers</a:t>
            </a:r>
            <a:r>
              <a:rPr lang="en-US" dirty="0"/>
              <a:t>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9354655" y="-532306"/>
            <a:ext cx="2576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unique identifier for targeted compounds in spectral library, number or character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4989413" y="-540481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B95EB8-D655-4432-A1A5-3B4A4C47DDE6}"/>
              </a:ext>
            </a:extLst>
          </p:cNvPr>
          <p:cNvSpPr/>
          <p:nvPr/>
        </p:nvSpPr>
        <p:spPr>
          <a:xfrm>
            <a:off x="7283391" y="-393806"/>
            <a:ext cx="1720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Charge number,</a:t>
            </a:r>
          </a:p>
          <a:p>
            <a:pPr algn="just"/>
            <a:r>
              <a:rPr lang="en-US" dirty="0"/>
              <a:t>Please keep the value at 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F9A9F7A-33E2-4E7A-9400-236640E5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91" y="1257042"/>
            <a:ext cx="9668230" cy="3868881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2589432" y="1257042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3482515" y="5224268"/>
            <a:ext cx="431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first </a:t>
            </a:r>
            <a:r>
              <a:rPr lang="en-US" altLang="zh-CN" b="1" dirty="0">
                <a:solidFill>
                  <a:srgbClr val="FF0000"/>
                </a:solidFill>
              </a:rPr>
              <a:t>six</a:t>
            </a:r>
            <a:r>
              <a:rPr lang="en-US" b="1" dirty="0">
                <a:solidFill>
                  <a:srgbClr val="FF0000"/>
                </a:solidFill>
              </a:rPr>
              <a:t> columns of the metadata are mandatory. Column names and their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8280913" y="5231626"/>
            <a:ext cx="34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 of columns are optional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2432721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673100" y="3051361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3982752" y="613002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8121582" y="400381"/>
            <a:ext cx="1273326" cy="987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8382759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1736802" y="2212469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3271581" y="717211"/>
            <a:ext cx="731966" cy="8950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H="1" flipV="1">
            <a:off x="5932681" y="710403"/>
            <a:ext cx="402162" cy="1056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EBDDFBE-5C0E-4655-B474-063AF5BD6F65}"/>
              </a:ext>
            </a:extLst>
          </p:cNvPr>
          <p:cNvCxnSpPr>
            <a:cxnSpLocks/>
          </p:cNvCxnSpPr>
          <p:nvPr/>
        </p:nvCxnSpPr>
        <p:spPr>
          <a:xfrm flipV="1">
            <a:off x="7346991" y="503754"/>
            <a:ext cx="326481" cy="8161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4685695" y="1267061"/>
            <a:ext cx="392900" cy="1257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6728B70-9AE4-41C7-8ABE-880318331C56}"/>
              </a:ext>
            </a:extLst>
          </p:cNvPr>
          <p:cNvSpPr/>
          <p:nvPr/>
        </p:nvSpPr>
        <p:spPr>
          <a:xfrm>
            <a:off x="685799" y="-2606040"/>
            <a:ext cx="10794351" cy="9890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A36007-7EAB-4FF6-85BD-161161480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06" y="664162"/>
            <a:ext cx="8104418" cy="337870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1051551" y="4032347"/>
            <a:ext cx="529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added: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-374698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809886" y="664161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9227124" y="568143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3" r="24557"/>
          <a:stretch/>
        </p:blipFill>
        <p:spPr>
          <a:xfrm>
            <a:off x="6916706" y="-2311456"/>
            <a:ext cx="1999774" cy="2616802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-2311456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-167316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-665536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8555424" y="-2301133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CCA09B-0603-423E-9BE0-418159DF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9" y="-2182199"/>
            <a:ext cx="4468990" cy="21873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2866027" y="-1425064"/>
            <a:ext cx="209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</a:t>
            </a:r>
          </a:p>
          <a:p>
            <a:r>
              <a:rPr lang="en-US" dirty="0">
                <a:solidFill>
                  <a:srgbClr val="FF0000"/>
                </a:solidFill>
              </a:rPr>
              <a:t>spectral library file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-769315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D1A367C1-7264-488B-ADFE-7B938289269A}"/>
              </a:ext>
            </a:extLst>
          </p:cNvPr>
          <p:cNvSpPr/>
          <p:nvPr/>
        </p:nvSpPr>
        <p:spPr>
          <a:xfrm rot="10800000">
            <a:off x="9763870" y="1317421"/>
            <a:ext cx="364490" cy="4223157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B584F45-D360-4EB0-AB98-A5D42C2E9CE5}"/>
              </a:ext>
            </a:extLst>
          </p:cNvPr>
          <p:cNvSpPr/>
          <p:nvPr/>
        </p:nvSpPr>
        <p:spPr>
          <a:xfrm>
            <a:off x="1154534" y="1701983"/>
            <a:ext cx="1465119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Actual value detected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DF1E7C-6A11-4A76-A010-A70E61CDD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706" y="4382387"/>
            <a:ext cx="5225764" cy="26098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25FB9B-F42D-4C24-9FA6-6A83F076E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339" y="4382387"/>
            <a:ext cx="2773188" cy="263113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A29488B-F1B3-43ED-A947-CBB599709DC7}"/>
              </a:ext>
            </a:extLst>
          </p:cNvPr>
          <p:cNvSpPr txBox="1"/>
          <p:nvPr/>
        </p:nvSpPr>
        <p:spPr>
          <a:xfrm>
            <a:off x="6221962" y="5295976"/>
            <a:ext cx="7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F700D0-E90B-496B-9B46-E3FE1E420E0F}"/>
              </a:ext>
            </a:extLst>
          </p:cNvPr>
          <p:cNvSpPr txBox="1"/>
          <p:nvPr/>
        </p:nvSpPr>
        <p:spPr>
          <a:xfrm>
            <a:off x="1070477" y="268507"/>
            <a:ext cx="55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appended or updated: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5C3F572-EAFF-45DF-A1D9-8B5E61E39790}"/>
              </a:ext>
            </a:extLst>
          </p:cNvPr>
          <p:cNvSpPr/>
          <p:nvPr/>
        </p:nvSpPr>
        <p:spPr>
          <a:xfrm>
            <a:off x="1144225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Chromatogram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96736986-29DC-4821-A21C-4F74FF056D74}"/>
              </a:ext>
            </a:extLst>
          </p:cNvPr>
          <p:cNvSpPr/>
          <p:nvPr/>
        </p:nvSpPr>
        <p:spPr>
          <a:xfrm>
            <a:off x="3913864" y="5310951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Search parameters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EE3D6A2-1136-421E-B03E-A4AA270CB11F}"/>
              </a:ext>
            </a:extLst>
          </p:cNvPr>
          <p:cNvSpPr/>
          <p:nvPr/>
        </p:nvSpPr>
        <p:spPr>
          <a:xfrm>
            <a:off x="6957339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User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FC2486-A30B-4219-AD5C-D3CE00CE1484}"/>
              </a:ext>
            </a:extLst>
          </p:cNvPr>
          <p:cNvSpPr txBox="1"/>
          <p:nvPr/>
        </p:nvSpPr>
        <p:spPr>
          <a:xfrm>
            <a:off x="10335447" y="3249358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31091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3F1A527-5274-438D-903E-313A0CE3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647459"/>
            <a:ext cx="803979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FB293FA-1E0C-433D-8A51-595E823EB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" t="18975" r="7051" b="10933"/>
          <a:stretch/>
        </p:blipFill>
        <p:spPr>
          <a:xfrm>
            <a:off x="1859972" y="1423555"/>
            <a:ext cx="6431973" cy="413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2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19478E-F45E-40A6-8A0B-C78546DF4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" t="19567" r="3924" b="9959"/>
          <a:stretch/>
        </p:blipFill>
        <p:spPr>
          <a:xfrm>
            <a:off x="1288473" y="635120"/>
            <a:ext cx="4462955" cy="27281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4C9446-8711-4695-A6CC-73B0BAE20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6" t="18210" r="5866" b="7869"/>
          <a:stretch/>
        </p:blipFill>
        <p:spPr>
          <a:xfrm>
            <a:off x="5507181" y="635120"/>
            <a:ext cx="4208318" cy="283209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156D9A5-439B-4650-B5F4-E8FA93D916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07" t="6673" r="2914" b="23664"/>
          <a:stretch/>
        </p:blipFill>
        <p:spPr>
          <a:xfrm>
            <a:off x="2441865" y="3844636"/>
            <a:ext cx="530588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178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329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Liu, Youzhong [JANBE]</cp:lastModifiedBy>
  <cp:revision>119</cp:revision>
  <dcterms:created xsi:type="dcterms:W3CDTF">2018-08-06T13:39:37Z</dcterms:created>
  <dcterms:modified xsi:type="dcterms:W3CDTF">2020-08-20T09:35:54Z</dcterms:modified>
</cp:coreProperties>
</file>