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2"/>
  </p:sldMasterIdLst>
  <p:notesMasterIdLst>
    <p:notesMasterId r:id="rId12"/>
  </p:notesMasterIdLst>
  <p:handoutMasterIdLst>
    <p:handoutMasterId r:id="rId13"/>
  </p:handoutMasterIdLst>
  <p:sldIdLst>
    <p:sldId id="485" r:id="rId3"/>
    <p:sldId id="590" r:id="rId4"/>
    <p:sldId id="595" r:id="rId5"/>
    <p:sldId id="597" r:id="rId6"/>
    <p:sldId id="596" r:id="rId7"/>
    <p:sldId id="591" r:id="rId8"/>
    <p:sldId id="593" r:id="rId9"/>
    <p:sldId id="592" r:id="rId10"/>
    <p:sldId id="594" r:id="rId11"/>
  </p:sldIdLst>
  <p:sldSz cx="9144000" cy="6858000" type="screen4x3"/>
  <p:notesSz cx="6699250" cy="9836150"/>
  <p:custDataLst>
    <p:tags r:id="rId14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5050"/>
    <a:srgbClr val="FF0066"/>
    <a:srgbClr val="CC0066"/>
    <a:srgbClr val="FF0000"/>
    <a:srgbClr val="FF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00" autoAdjust="0"/>
    <p:restoredTop sz="94600" autoAdjust="0"/>
  </p:normalViewPr>
  <p:slideViewPr>
    <p:cSldViewPr snapToGrid="0">
      <p:cViewPr>
        <p:scale>
          <a:sx n="75" d="100"/>
          <a:sy n="75" d="100"/>
        </p:scale>
        <p:origin x="-1542" y="114"/>
      </p:cViewPr>
      <p:guideLst>
        <p:guide orient="horz" pos="4319"/>
        <p:guide pos="265"/>
        <p:guide pos="1932"/>
        <p:guide pos="54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C59F4A-A3D8-48E3-BBF6-BC49465A91D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AD8A5DA-F663-42AB-9B4E-6F79A2412B4A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dirty="0" smtClean="0">
              <a:latin typeface="Agency FB" pitchFamily="34" charset="0"/>
            </a:rPr>
            <a:t>Sistema de información        Virtual City</a:t>
          </a:r>
          <a:endParaRPr lang="es-CO" dirty="0">
            <a:latin typeface="Agency FB" pitchFamily="34" charset="0"/>
          </a:endParaRPr>
        </a:p>
      </dgm:t>
    </dgm:pt>
    <dgm:pt modelId="{3284705C-53DF-4988-BF20-BB61273AC70F}" type="parTrans" cxnId="{3AC968CE-BCFA-4A46-99D8-F7DCC79CC9E5}">
      <dgm:prSet/>
      <dgm:spPr/>
      <dgm:t>
        <a:bodyPr/>
        <a:lstStyle/>
        <a:p>
          <a:endParaRPr lang="es-CO"/>
        </a:p>
      </dgm:t>
    </dgm:pt>
    <dgm:pt modelId="{778383D7-B483-48DE-B8D5-11474A057B62}" type="sibTrans" cxnId="{3AC968CE-BCFA-4A46-99D8-F7DCC79CC9E5}">
      <dgm:prSet/>
      <dgm:spPr/>
      <dgm:t>
        <a:bodyPr/>
        <a:lstStyle/>
        <a:p>
          <a:endParaRPr lang="es-CO"/>
        </a:p>
      </dgm:t>
    </dgm:pt>
    <dgm:pt modelId="{153FABF7-8C75-4B1D-B01D-845B886ECB75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dirty="0" smtClean="0">
              <a:latin typeface="Agency FB" pitchFamily="34" charset="0"/>
            </a:rPr>
            <a:t>Conocer en tiempo real  ubicación actual</a:t>
          </a:r>
          <a:endParaRPr lang="es-CO" dirty="0"/>
        </a:p>
      </dgm:t>
    </dgm:pt>
    <dgm:pt modelId="{BF9B7890-36FB-41AA-A6AE-3591EA47BF11}" type="parTrans" cxnId="{B8D4BFE6-8372-4E85-B632-42CA490E8F06}">
      <dgm:prSet/>
      <dgm:spPr/>
      <dgm:t>
        <a:bodyPr/>
        <a:lstStyle/>
        <a:p>
          <a:endParaRPr lang="es-CO"/>
        </a:p>
      </dgm:t>
    </dgm:pt>
    <dgm:pt modelId="{37B24DB8-1D0C-43F3-A70E-3A85715C7D26}" type="sibTrans" cxnId="{B8D4BFE6-8372-4E85-B632-42CA490E8F06}">
      <dgm:prSet/>
      <dgm:spPr/>
      <dgm:t>
        <a:bodyPr/>
        <a:lstStyle/>
        <a:p>
          <a:endParaRPr lang="es-CO"/>
        </a:p>
      </dgm:t>
    </dgm:pt>
    <dgm:pt modelId="{E9840E97-9767-40E3-B2EB-67AF450C46FB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dirty="0" smtClean="0">
              <a:latin typeface="Agency FB" pitchFamily="34" charset="0"/>
            </a:rPr>
            <a:t>Búsqueda de sitios de interés</a:t>
          </a:r>
          <a:endParaRPr lang="es-CO" dirty="0"/>
        </a:p>
      </dgm:t>
    </dgm:pt>
    <dgm:pt modelId="{FED432D9-1089-4959-BCE5-E751AE3A44FA}" type="parTrans" cxnId="{40520892-318A-4649-A72A-E7EFCCAFDC64}">
      <dgm:prSet/>
      <dgm:spPr/>
      <dgm:t>
        <a:bodyPr/>
        <a:lstStyle/>
        <a:p>
          <a:endParaRPr lang="es-CO"/>
        </a:p>
      </dgm:t>
    </dgm:pt>
    <dgm:pt modelId="{F4D38192-5DE1-498F-BDF9-E4E5A74A7F6D}" type="sibTrans" cxnId="{40520892-318A-4649-A72A-E7EFCCAFDC64}">
      <dgm:prSet/>
      <dgm:spPr/>
      <dgm:t>
        <a:bodyPr/>
        <a:lstStyle/>
        <a:p>
          <a:endParaRPr lang="es-CO"/>
        </a:p>
      </dgm:t>
    </dgm:pt>
    <dgm:pt modelId="{AC79F996-29F9-407E-957C-89C26A279FB4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dirty="0" smtClean="0">
              <a:latin typeface="Agency FB" pitchFamily="34" charset="0"/>
            </a:rPr>
            <a:t>Provisión de sugerencias de sitios más visitados</a:t>
          </a:r>
          <a:endParaRPr lang="es-CO" dirty="0"/>
        </a:p>
      </dgm:t>
    </dgm:pt>
    <dgm:pt modelId="{65D15F05-7555-4183-8B1B-7BA61223ED41}" type="parTrans" cxnId="{7AB9E13B-50BF-4595-AAC4-347A3A407997}">
      <dgm:prSet/>
      <dgm:spPr/>
      <dgm:t>
        <a:bodyPr/>
        <a:lstStyle/>
        <a:p>
          <a:endParaRPr lang="es-CO"/>
        </a:p>
      </dgm:t>
    </dgm:pt>
    <dgm:pt modelId="{F5D45006-AFA2-4C06-976F-81FC923685DC}" type="sibTrans" cxnId="{7AB9E13B-50BF-4595-AAC4-347A3A407997}">
      <dgm:prSet/>
      <dgm:spPr/>
      <dgm:t>
        <a:bodyPr/>
        <a:lstStyle/>
        <a:p>
          <a:endParaRPr lang="es-CO"/>
        </a:p>
      </dgm:t>
    </dgm:pt>
    <dgm:pt modelId="{18782D61-3EF3-434F-B718-E0987D9A9136}" type="pres">
      <dgm:prSet presAssocID="{A6C59F4A-A3D8-48E3-BBF6-BC49465A91D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249AA265-85A8-4797-970A-688B5B3A7DE5}" type="pres">
      <dgm:prSet presAssocID="{6AD8A5DA-F663-42AB-9B4E-6F79A2412B4A}" presName="root1" presStyleCnt="0"/>
      <dgm:spPr/>
    </dgm:pt>
    <dgm:pt modelId="{8330DC45-3BBC-41DB-9F08-AF46F0FBA947}" type="pres">
      <dgm:prSet presAssocID="{6AD8A5DA-F663-42AB-9B4E-6F79A2412B4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38CB5968-6C55-4FF3-8252-2068ADBF125B}" type="pres">
      <dgm:prSet presAssocID="{6AD8A5DA-F663-42AB-9B4E-6F79A2412B4A}" presName="level2hierChild" presStyleCnt="0"/>
      <dgm:spPr/>
    </dgm:pt>
    <dgm:pt modelId="{087237B3-73D7-4156-9676-822FE17A2408}" type="pres">
      <dgm:prSet presAssocID="{BF9B7890-36FB-41AA-A6AE-3591EA47BF11}" presName="conn2-1" presStyleLbl="parChTrans1D2" presStyleIdx="0" presStyleCnt="1"/>
      <dgm:spPr/>
      <dgm:t>
        <a:bodyPr/>
        <a:lstStyle/>
        <a:p>
          <a:endParaRPr lang="es-MX"/>
        </a:p>
      </dgm:t>
    </dgm:pt>
    <dgm:pt modelId="{8EC4E5D0-43AE-4736-82FF-3CD1876EB976}" type="pres">
      <dgm:prSet presAssocID="{BF9B7890-36FB-41AA-A6AE-3591EA47BF11}" presName="connTx" presStyleLbl="parChTrans1D2" presStyleIdx="0" presStyleCnt="1"/>
      <dgm:spPr/>
      <dgm:t>
        <a:bodyPr/>
        <a:lstStyle/>
        <a:p>
          <a:endParaRPr lang="es-MX"/>
        </a:p>
      </dgm:t>
    </dgm:pt>
    <dgm:pt modelId="{3BD6E446-3548-4A73-B806-23F4C2ABC579}" type="pres">
      <dgm:prSet presAssocID="{153FABF7-8C75-4B1D-B01D-845B886ECB75}" presName="root2" presStyleCnt="0"/>
      <dgm:spPr/>
    </dgm:pt>
    <dgm:pt modelId="{65570042-CB71-4802-A56B-42F3EC3703CF}" type="pres">
      <dgm:prSet presAssocID="{153FABF7-8C75-4B1D-B01D-845B886ECB75}" presName="LevelTwoTextNode" presStyleLbl="node2" presStyleIdx="0" presStyleCnt="1" custLinFactNeighborX="-782" custLinFactNeighborY="1564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50F95837-432C-404B-A9F2-F5E0A72F773D}" type="pres">
      <dgm:prSet presAssocID="{153FABF7-8C75-4B1D-B01D-845B886ECB75}" presName="level3hierChild" presStyleCnt="0"/>
      <dgm:spPr/>
    </dgm:pt>
    <dgm:pt modelId="{302EE768-96BA-4F24-9A84-CF80C2907D32}" type="pres">
      <dgm:prSet presAssocID="{FED432D9-1089-4959-BCE5-E751AE3A44FA}" presName="conn2-1" presStyleLbl="parChTrans1D3" presStyleIdx="0" presStyleCnt="2"/>
      <dgm:spPr/>
      <dgm:t>
        <a:bodyPr/>
        <a:lstStyle/>
        <a:p>
          <a:endParaRPr lang="es-MX"/>
        </a:p>
      </dgm:t>
    </dgm:pt>
    <dgm:pt modelId="{768DB5AF-D33C-4556-B06D-06D769811526}" type="pres">
      <dgm:prSet presAssocID="{FED432D9-1089-4959-BCE5-E751AE3A44FA}" presName="connTx" presStyleLbl="parChTrans1D3" presStyleIdx="0" presStyleCnt="2"/>
      <dgm:spPr/>
      <dgm:t>
        <a:bodyPr/>
        <a:lstStyle/>
        <a:p>
          <a:endParaRPr lang="es-MX"/>
        </a:p>
      </dgm:t>
    </dgm:pt>
    <dgm:pt modelId="{B47FE42A-E9E3-43D6-B238-2ED95D600F43}" type="pres">
      <dgm:prSet presAssocID="{E9840E97-9767-40E3-B2EB-67AF450C46FB}" presName="root2" presStyleCnt="0"/>
      <dgm:spPr/>
    </dgm:pt>
    <dgm:pt modelId="{44636012-82BD-4AB5-9ED3-BE1F7C32C54E}" type="pres">
      <dgm:prSet presAssocID="{E9840E97-9767-40E3-B2EB-67AF450C46FB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258525A4-49DA-4D2A-8FC0-44B3669242BE}" type="pres">
      <dgm:prSet presAssocID="{E9840E97-9767-40E3-B2EB-67AF450C46FB}" presName="level3hierChild" presStyleCnt="0"/>
      <dgm:spPr/>
    </dgm:pt>
    <dgm:pt modelId="{357FFE23-85EC-4CCA-973A-F9B9A22925D7}" type="pres">
      <dgm:prSet presAssocID="{65D15F05-7555-4183-8B1B-7BA61223ED41}" presName="conn2-1" presStyleLbl="parChTrans1D3" presStyleIdx="1" presStyleCnt="2"/>
      <dgm:spPr/>
      <dgm:t>
        <a:bodyPr/>
        <a:lstStyle/>
        <a:p>
          <a:endParaRPr lang="es-MX"/>
        </a:p>
      </dgm:t>
    </dgm:pt>
    <dgm:pt modelId="{10CE63DA-8EE8-487B-9B50-0A5691B4BFE8}" type="pres">
      <dgm:prSet presAssocID="{65D15F05-7555-4183-8B1B-7BA61223ED41}" presName="connTx" presStyleLbl="parChTrans1D3" presStyleIdx="1" presStyleCnt="2"/>
      <dgm:spPr/>
      <dgm:t>
        <a:bodyPr/>
        <a:lstStyle/>
        <a:p>
          <a:endParaRPr lang="es-MX"/>
        </a:p>
      </dgm:t>
    </dgm:pt>
    <dgm:pt modelId="{D5958A46-8F03-4768-B2F6-F5E1B37463FC}" type="pres">
      <dgm:prSet presAssocID="{AC79F996-29F9-407E-957C-89C26A279FB4}" presName="root2" presStyleCnt="0"/>
      <dgm:spPr/>
    </dgm:pt>
    <dgm:pt modelId="{7039B018-14B8-4461-9970-41D9A3069B56}" type="pres">
      <dgm:prSet presAssocID="{AC79F996-29F9-407E-957C-89C26A279FB4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EA52D283-3DD0-49CD-91CF-A81894088537}" type="pres">
      <dgm:prSet presAssocID="{AC79F996-29F9-407E-957C-89C26A279FB4}" presName="level3hierChild" presStyleCnt="0"/>
      <dgm:spPr/>
    </dgm:pt>
  </dgm:ptLst>
  <dgm:cxnLst>
    <dgm:cxn modelId="{C4501D6B-CD85-40E4-BE9C-28CFB607A639}" type="presOf" srcId="{AC79F996-29F9-407E-957C-89C26A279FB4}" destId="{7039B018-14B8-4461-9970-41D9A3069B56}" srcOrd="0" destOrd="0" presId="urn:microsoft.com/office/officeart/2005/8/layout/hierarchy2"/>
    <dgm:cxn modelId="{296094CB-FA46-42EA-91A4-F659E4C5650B}" type="presOf" srcId="{6AD8A5DA-F663-42AB-9B4E-6F79A2412B4A}" destId="{8330DC45-3BBC-41DB-9F08-AF46F0FBA947}" srcOrd="0" destOrd="0" presId="urn:microsoft.com/office/officeart/2005/8/layout/hierarchy2"/>
    <dgm:cxn modelId="{E6DDC5C6-8A22-4D3D-AB14-8127ED49529D}" type="presOf" srcId="{65D15F05-7555-4183-8B1B-7BA61223ED41}" destId="{357FFE23-85EC-4CCA-973A-F9B9A22925D7}" srcOrd="0" destOrd="0" presId="urn:microsoft.com/office/officeart/2005/8/layout/hierarchy2"/>
    <dgm:cxn modelId="{87A430BB-6131-4A88-BF75-EE3BF48D6DCE}" type="presOf" srcId="{FED432D9-1089-4959-BCE5-E751AE3A44FA}" destId="{302EE768-96BA-4F24-9A84-CF80C2907D32}" srcOrd="0" destOrd="0" presId="urn:microsoft.com/office/officeart/2005/8/layout/hierarchy2"/>
    <dgm:cxn modelId="{7AB9E13B-50BF-4595-AAC4-347A3A407997}" srcId="{153FABF7-8C75-4B1D-B01D-845B886ECB75}" destId="{AC79F996-29F9-407E-957C-89C26A279FB4}" srcOrd="1" destOrd="0" parTransId="{65D15F05-7555-4183-8B1B-7BA61223ED41}" sibTransId="{F5D45006-AFA2-4C06-976F-81FC923685DC}"/>
    <dgm:cxn modelId="{09FA906E-ED32-4676-BE8F-51E81A92DAB6}" type="presOf" srcId="{BF9B7890-36FB-41AA-A6AE-3591EA47BF11}" destId="{8EC4E5D0-43AE-4736-82FF-3CD1876EB976}" srcOrd="1" destOrd="0" presId="urn:microsoft.com/office/officeart/2005/8/layout/hierarchy2"/>
    <dgm:cxn modelId="{2E949636-4AD4-42D3-BA87-6F71E7689C24}" type="presOf" srcId="{BF9B7890-36FB-41AA-A6AE-3591EA47BF11}" destId="{087237B3-73D7-4156-9676-822FE17A2408}" srcOrd="0" destOrd="0" presId="urn:microsoft.com/office/officeart/2005/8/layout/hierarchy2"/>
    <dgm:cxn modelId="{55AFB3C5-BBD5-487F-B6D0-D540614B0D49}" type="presOf" srcId="{A6C59F4A-A3D8-48E3-BBF6-BC49465A91D1}" destId="{18782D61-3EF3-434F-B718-E0987D9A9136}" srcOrd="0" destOrd="0" presId="urn:microsoft.com/office/officeart/2005/8/layout/hierarchy2"/>
    <dgm:cxn modelId="{40520892-318A-4649-A72A-E7EFCCAFDC64}" srcId="{153FABF7-8C75-4B1D-B01D-845B886ECB75}" destId="{E9840E97-9767-40E3-B2EB-67AF450C46FB}" srcOrd="0" destOrd="0" parTransId="{FED432D9-1089-4959-BCE5-E751AE3A44FA}" sibTransId="{F4D38192-5DE1-498F-BDF9-E4E5A74A7F6D}"/>
    <dgm:cxn modelId="{6CA0B817-7F9D-4E9A-9183-7F2AD678E012}" type="presOf" srcId="{FED432D9-1089-4959-BCE5-E751AE3A44FA}" destId="{768DB5AF-D33C-4556-B06D-06D769811526}" srcOrd="1" destOrd="0" presId="urn:microsoft.com/office/officeart/2005/8/layout/hierarchy2"/>
    <dgm:cxn modelId="{3AC968CE-BCFA-4A46-99D8-F7DCC79CC9E5}" srcId="{A6C59F4A-A3D8-48E3-BBF6-BC49465A91D1}" destId="{6AD8A5DA-F663-42AB-9B4E-6F79A2412B4A}" srcOrd="0" destOrd="0" parTransId="{3284705C-53DF-4988-BF20-BB61273AC70F}" sibTransId="{778383D7-B483-48DE-B8D5-11474A057B62}"/>
    <dgm:cxn modelId="{1B2C24EC-A90D-40E7-98CA-3210F97B5E07}" type="presOf" srcId="{153FABF7-8C75-4B1D-B01D-845B886ECB75}" destId="{65570042-CB71-4802-A56B-42F3EC3703CF}" srcOrd="0" destOrd="0" presId="urn:microsoft.com/office/officeart/2005/8/layout/hierarchy2"/>
    <dgm:cxn modelId="{623F52B1-2CA9-4496-87FF-2F188B2B102E}" type="presOf" srcId="{E9840E97-9767-40E3-B2EB-67AF450C46FB}" destId="{44636012-82BD-4AB5-9ED3-BE1F7C32C54E}" srcOrd="0" destOrd="0" presId="urn:microsoft.com/office/officeart/2005/8/layout/hierarchy2"/>
    <dgm:cxn modelId="{B8D4BFE6-8372-4E85-B632-42CA490E8F06}" srcId="{6AD8A5DA-F663-42AB-9B4E-6F79A2412B4A}" destId="{153FABF7-8C75-4B1D-B01D-845B886ECB75}" srcOrd="0" destOrd="0" parTransId="{BF9B7890-36FB-41AA-A6AE-3591EA47BF11}" sibTransId="{37B24DB8-1D0C-43F3-A70E-3A85715C7D26}"/>
    <dgm:cxn modelId="{3A2A0A64-BDED-4167-A99D-692AEC2C17CF}" type="presOf" srcId="{65D15F05-7555-4183-8B1B-7BA61223ED41}" destId="{10CE63DA-8EE8-487B-9B50-0A5691B4BFE8}" srcOrd="1" destOrd="0" presId="urn:microsoft.com/office/officeart/2005/8/layout/hierarchy2"/>
    <dgm:cxn modelId="{BDADDBD6-3DCF-4FB1-AD4C-753942C3CB3E}" type="presParOf" srcId="{18782D61-3EF3-434F-B718-E0987D9A9136}" destId="{249AA265-85A8-4797-970A-688B5B3A7DE5}" srcOrd="0" destOrd="0" presId="urn:microsoft.com/office/officeart/2005/8/layout/hierarchy2"/>
    <dgm:cxn modelId="{FD32D74B-1B45-4D93-B23A-81ECE6CCE64D}" type="presParOf" srcId="{249AA265-85A8-4797-970A-688B5B3A7DE5}" destId="{8330DC45-3BBC-41DB-9F08-AF46F0FBA947}" srcOrd="0" destOrd="0" presId="urn:microsoft.com/office/officeart/2005/8/layout/hierarchy2"/>
    <dgm:cxn modelId="{2C2EE211-166F-49A7-9917-1181A0CB7CDB}" type="presParOf" srcId="{249AA265-85A8-4797-970A-688B5B3A7DE5}" destId="{38CB5968-6C55-4FF3-8252-2068ADBF125B}" srcOrd="1" destOrd="0" presId="urn:microsoft.com/office/officeart/2005/8/layout/hierarchy2"/>
    <dgm:cxn modelId="{7766AB0D-AEB1-43E5-A288-0ADD2FC945FA}" type="presParOf" srcId="{38CB5968-6C55-4FF3-8252-2068ADBF125B}" destId="{087237B3-73D7-4156-9676-822FE17A2408}" srcOrd="0" destOrd="0" presId="urn:microsoft.com/office/officeart/2005/8/layout/hierarchy2"/>
    <dgm:cxn modelId="{9FCB1FEF-5B85-44DB-93D8-47D9E2CB8089}" type="presParOf" srcId="{087237B3-73D7-4156-9676-822FE17A2408}" destId="{8EC4E5D0-43AE-4736-82FF-3CD1876EB976}" srcOrd="0" destOrd="0" presId="urn:microsoft.com/office/officeart/2005/8/layout/hierarchy2"/>
    <dgm:cxn modelId="{C535A6E7-B548-4C05-A70B-63FA66BC76F8}" type="presParOf" srcId="{38CB5968-6C55-4FF3-8252-2068ADBF125B}" destId="{3BD6E446-3548-4A73-B806-23F4C2ABC579}" srcOrd="1" destOrd="0" presId="urn:microsoft.com/office/officeart/2005/8/layout/hierarchy2"/>
    <dgm:cxn modelId="{AF51002A-8B38-44BC-ACFF-26CF9DAD8C5F}" type="presParOf" srcId="{3BD6E446-3548-4A73-B806-23F4C2ABC579}" destId="{65570042-CB71-4802-A56B-42F3EC3703CF}" srcOrd="0" destOrd="0" presId="urn:microsoft.com/office/officeart/2005/8/layout/hierarchy2"/>
    <dgm:cxn modelId="{0BD19EC9-A8A5-4B3B-9F72-CB7A5CE2C6F0}" type="presParOf" srcId="{3BD6E446-3548-4A73-B806-23F4C2ABC579}" destId="{50F95837-432C-404B-A9F2-F5E0A72F773D}" srcOrd="1" destOrd="0" presId="urn:microsoft.com/office/officeart/2005/8/layout/hierarchy2"/>
    <dgm:cxn modelId="{C593C1B7-B120-48C2-9E4E-2A656E7C8674}" type="presParOf" srcId="{50F95837-432C-404B-A9F2-F5E0A72F773D}" destId="{302EE768-96BA-4F24-9A84-CF80C2907D32}" srcOrd="0" destOrd="0" presId="urn:microsoft.com/office/officeart/2005/8/layout/hierarchy2"/>
    <dgm:cxn modelId="{1E81E847-1578-44FD-AD4F-1BEFC50FBC6B}" type="presParOf" srcId="{302EE768-96BA-4F24-9A84-CF80C2907D32}" destId="{768DB5AF-D33C-4556-B06D-06D769811526}" srcOrd="0" destOrd="0" presId="urn:microsoft.com/office/officeart/2005/8/layout/hierarchy2"/>
    <dgm:cxn modelId="{3AC9190A-0E5F-440F-A05A-95E0917B6A2C}" type="presParOf" srcId="{50F95837-432C-404B-A9F2-F5E0A72F773D}" destId="{B47FE42A-E9E3-43D6-B238-2ED95D600F43}" srcOrd="1" destOrd="0" presId="urn:microsoft.com/office/officeart/2005/8/layout/hierarchy2"/>
    <dgm:cxn modelId="{0E3DFB08-F2A2-4CDF-A70C-81E1486EB657}" type="presParOf" srcId="{B47FE42A-E9E3-43D6-B238-2ED95D600F43}" destId="{44636012-82BD-4AB5-9ED3-BE1F7C32C54E}" srcOrd="0" destOrd="0" presId="urn:microsoft.com/office/officeart/2005/8/layout/hierarchy2"/>
    <dgm:cxn modelId="{5314B835-710F-44B9-8205-DAEE2B8D6275}" type="presParOf" srcId="{B47FE42A-E9E3-43D6-B238-2ED95D600F43}" destId="{258525A4-49DA-4D2A-8FC0-44B3669242BE}" srcOrd="1" destOrd="0" presId="urn:microsoft.com/office/officeart/2005/8/layout/hierarchy2"/>
    <dgm:cxn modelId="{585BA11D-A2BD-4E03-9CFC-DA6ABE7858B9}" type="presParOf" srcId="{50F95837-432C-404B-A9F2-F5E0A72F773D}" destId="{357FFE23-85EC-4CCA-973A-F9B9A22925D7}" srcOrd="2" destOrd="0" presId="urn:microsoft.com/office/officeart/2005/8/layout/hierarchy2"/>
    <dgm:cxn modelId="{348D231C-7C45-48A0-8C4A-8D1358815F1F}" type="presParOf" srcId="{357FFE23-85EC-4CCA-973A-F9B9A22925D7}" destId="{10CE63DA-8EE8-487B-9B50-0A5691B4BFE8}" srcOrd="0" destOrd="0" presId="urn:microsoft.com/office/officeart/2005/8/layout/hierarchy2"/>
    <dgm:cxn modelId="{BD8E09FC-2C59-4CBA-96D0-FC67E2AC054F}" type="presParOf" srcId="{50F95837-432C-404B-A9F2-F5E0A72F773D}" destId="{D5958A46-8F03-4768-B2F6-F5E1B37463FC}" srcOrd="3" destOrd="0" presId="urn:microsoft.com/office/officeart/2005/8/layout/hierarchy2"/>
    <dgm:cxn modelId="{2215C219-6877-4CFD-B4F3-2FB37ABBBE8F}" type="presParOf" srcId="{D5958A46-8F03-4768-B2F6-F5E1B37463FC}" destId="{7039B018-14B8-4461-9970-41D9A3069B56}" srcOrd="0" destOrd="0" presId="urn:microsoft.com/office/officeart/2005/8/layout/hierarchy2"/>
    <dgm:cxn modelId="{E23DCF61-5797-4B2D-9A08-48896119EF9B}" type="presParOf" srcId="{D5958A46-8F03-4768-B2F6-F5E1B37463FC}" destId="{EA52D283-3DD0-49CD-91CF-A8189408853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802B71-4F8F-4118-AABF-941F33E4A5E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D172CB81-E4E0-49EA-8C87-15B4B35D33F4}">
      <dgm:prSet phldrT="[Texto]" phldr="1"/>
      <dgm:spPr/>
      <dgm:t>
        <a:bodyPr/>
        <a:lstStyle/>
        <a:p>
          <a:endParaRPr lang="es-CO" dirty="0">
            <a:latin typeface="Agency FB" pitchFamily="34" charset="0"/>
          </a:endParaRPr>
        </a:p>
      </dgm:t>
    </dgm:pt>
    <dgm:pt modelId="{68C4EC3E-D2A1-4499-88A0-AD31A6ADBCE7}" type="parTrans" cxnId="{22DC649F-D077-4F3C-9FE2-144339DF1D1E}">
      <dgm:prSet/>
      <dgm:spPr/>
      <dgm:t>
        <a:bodyPr/>
        <a:lstStyle/>
        <a:p>
          <a:endParaRPr lang="es-CO">
            <a:latin typeface="Agency FB" pitchFamily="34" charset="0"/>
          </a:endParaRPr>
        </a:p>
      </dgm:t>
    </dgm:pt>
    <dgm:pt modelId="{D029C1E2-6716-498B-B43E-249D1C11E6EF}" type="sibTrans" cxnId="{22DC649F-D077-4F3C-9FE2-144339DF1D1E}">
      <dgm:prSet/>
      <dgm:spPr/>
      <dgm:t>
        <a:bodyPr/>
        <a:lstStyle/>
        <a:p>
          <a:endParaRPr lang="es-CO">
            <a:latin typeface="Agency FB" pitchFamily="34" charset="0"/>
          </a:endParaRPr>
        </a:p>
      </dgm:t>
    </dgm:pt>
    <dgm:pt modelId="{DCC3BA2E-37C3-489E-BC63-14BEA5E1F9BD}" type="asst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dirty="0" smtClean="0">
              <a:latin typeface="Agency FB" pitchFamily="34" charset="0"/>
            </a:rPr>
            <a:t>Habitantes de Neiva</a:t>
          </a:r>
          <a:endParaRPr lang="es-CO" dirty="0">
            <a:latin typeface="Agency FB" pitchFamily="34" charset="0"/>
          </a:endParaRPr>
        </a:p>
      </dgm:t>
    </dgm:pt>
    <dgm:pt modelId="{E397255A-31DD-4184-913B-BA41B86417EF}" type="parTrans" cxnId="{7F956FAB-8031-4E9D-A461-4FCA411EBD3C}">
      <dgm:prSet/>
      <dgm:spPr/>
      <dgm:t>
        <a:bodyPr/>
        <a:lstStyle/>
        <a:p>
          <a:endParaRPr lang="es-CO">
            <a:latin typeface="Agency FB" pitchFamily="34" charset="0"/>
          </a:endParaRPr>
        </a:p>
      </dgm:t>
    </dgm:pt>
    <dgm:pt modelId="{ABEAF6D9-49A5-4369-8F94-C3CF9EEE9BE5}" type="sibTrans" cxnId="{7F956FAB-8031-4E9D-A461-4FCA411EBD3C}">
      <dgm:prSet/>
      <dgm:spPr/>
      <dgm:t>
        <a:bodyPr/>
        <a:lstStyle/>
        <a:p>
          <a:endParaRPr lang="es-CO">
            <a:latin typeface="Agency FB" pitchFamily="34" charset="0"/>
          </a:endParaRPr>
        </a:p>
      </dgm:t>
    </dgm:pt>
    <dgm:pt modelId="{FD0454C9-F82E-4193-B1C1-B565BC239CC4}" type="asst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dirty="0" smtClean="0">
              <a:latin typeface="Agency FB" pitchFamily="34" charset="0"/>
            </a:rPr>
            <a:t>Turistas</a:t>
          </a:r>
          <a:endParaRPr lang="es-CO" dirty="0">
            <a:latin typeface="Agency FB" pitchFamily="34" charset="0"/>
          </a:endParaRPr>
        </a:p>
      </dgm:t>
    </dgm:pt>
    <dgm:pt modelId="{45F1BC1E-B680-4906-9987-0F021B1577C1}" type="parTrans" cxnId="{C1D1019D-E2D4-48C8-A3D5-E34469AD9E29}">
      <dgm:prSet/>
      <dgm:spPr/>
      <dgm:t>
        <a:bodyPr/>
        <a:lstStyle/>
        <a:p>
          <a:endParaRPr lang="es-CO">
            <a:latin typeface="Agency FB" pitchFamily="34" charset="0"/>
          </a:endParaRPr>
        </a:p>
      </dgm:t>
    </dgm:pt>
    <dgm:pt modelId="{DDBA4883-EA8D-4451-AE99-064C7F310613}" type="sibTrans" cxnId="{C1D1019D-E2D4-48C8-A3D5-E34469AD9E29}">
      <dgm:prSet/>
      <dgm:spPr/>
      <dgm:t>
        <a:bodyPr/>
        <a:lstStyle/>
        <a:p>
          <a:endParaRPr lang="es-CO">
            <a:latin typeface="Agency FB" pitchFamily="34" charset="0"/>
          </a:endParaRPr>
        </a:p>
      </dgm:t>
    </dgm:pt>
    <dgm:pt modelId="{2EC3F1A5-A088-4F00-9A18-7CFDBDA61934}" type="pres">
      <dgm:prSet presAssocID="{DD802B71-4F8F-4118-AABF-941F33E4A5E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MX"/>
        </a:p>
      </dgm:t>
    </dgm:pt>
    <dgm:pt modelId="{90B3E94D-495F-4590-AA71-08F90BE081B0}" type="pres">
      <dgm:prSet presAssocID="{D172CB81-E4E0-49EA-8C87-15B4B35D33F4}" presName="hierRoot1" presStyleCnt="0">
        <dgm:presLayoutVars>
          <dgm:hierBranch val="init"/>
        </dgm:presLayoutVars>
      </dgm:prSet>
      <dgm:spPr/>
    </dgm:pt>
    <dgm:pt modelId="{E3713A2E-2FA4-4989-A53A-D3961EC63F46}" type="pres">
      <dgm:prSet presAssocID="{D172CB81-E4E0-49EA-8C87-15B4B35D33F4}" presName="rootComposite1" presStyleCnt="0"/>
      <dgm:spPr/>
    </dgm:pt>
    <dgm:pt modelId="{8DB3023C-770D-470F-97BC-BD2CE39D68AB}" type="pres">
      <dgm:prSet presAssocID="{D172CB81-E4E0-49EA-8C87-15B4B35D33F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B5665ECD-7098-462C-B897-24A1AE96D793}" type="pres">
      <dgm:prSet presAssocID="{D172CB81-E4E0-49EA-8C87-15B4B35D33F4}" presName="rootConnector1" presStyleLbl="node1" presStyleIdx="0" presStyleCnt="0"/>
      <dgm:spPr/>
      <dgm:t>
        <a:bodyPr/>
        <a:lstStyle/>
        <a:p>
          <a:endParaRPr lang="es-MX"/>
        </a:p>
      </dgm:t>
    </dgm:pt>
    <dgm:pt modelId="{48ED2D61-3087-4ABF-8F10-6901DC1C38DC}" type="pres">
      <dgm:prSet presAssocID="{D172CB81-E4E0-49EA-8C87-15B4B35D33F4}" presName="hierChild2" presStyleCnt="0"/>
      <dgm:spPr/>
    </dgm:pt>
    <dgm:pt modelId="{F11A00C7-C322-479B-9FC9-85082F60076A}" type="pres">
      <dgm:prSet presAssocID="{D172CB81-E4E0-49EA-8C87-15B4B35D33F4}" presName="hierChild3" presStyleCnt="0"/>
      <dgm:spPr/>
    </dgm:pt>
    <dgm:pt modelId="{18C05A4B-1A3E-4FCD-8925-E9118A77E1E4}" type="pres">
      <dgm:prSet presAssocID="{E397255A-31DD-4184-913B-BA41B86417EF}" presName="Name111" presStyleLbl="parChTrans1D2" presStyleIdx="0" presStyleCnt="2"/>
      <dgm:spPr/>
      <dgm:t>
        <a:bodyPr/>
        <a:lstStyle/>
        <a:p>
          <a:endParaRPr lang="es-MX"/>
        </a:p>
      </dgm:t>
    </dgm:pt>
    <dgm:pt modelId="{53DF3CB1-3332-447E-8EA7-C6F2E206024C}" type="pres">
      <dgm:prSet presAssocID="{DCC3BA2E-37C3-489E-BC63-14BEA5E1F9BD}" presName="hierRoot3" presStyleCnt="0">
        <dgm:presLayoutVars>
          <dgm:hierBranch val="init"/>
        </dgm:presLayoutVars>
      </dgm:prSet>
      <dgm:spPr/>
    </dgm:pt>
    <dgm:pt modelId="{228CDF53-A00C-40C9-A0C6-D64896CDE2D8}" type="pres">
      <dgm:prSet presAssocID="{DCC3BA2E-37C3-489E-BC63-14BEA5E1F9BD}" presName="rootComposite3" presStyleCnt="0"/>
      <dgm:spPr/>
    </dgm:pt>
    <dgm:pt modelId="{CD031044-2B62-4A26-A199-F2675973E3EA}" type="pres">
      <dgm:prSet presAssocID="{DCC3BA2E-37C3-489E-BC63-14BEA5E1F9BD}" presName="rootText3" presStyleLbl="asst1" presStyleIdx="0" presStyleCnt="2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23992464-B33A-4E7D-9864-DB8C844D85B1}" type="pres">
      <dgm:prSet presAssocID="{DCC3BA2E-37C3-489E-BC63-14BEA5E1F9BD}" presName="rootConnector3" presStyleLbl="asst1" presStyleIdx="0" presStyleCnt="2"/>
      <dgm:spPr/>
      <dgm:t>
        <a:bodyPr/>
        <a:lstStyle/>
        <a:p>
          <a:endParaRPr lang="es-MX"/>
        </a:p>
      </dgm:t>
    </dgm:pt>
    <dgm:pt modelId="{594592EF-8845-4432-B2F6-64372CF6E490}" type="pres">
      <dgm:prSet presAssocID="{DCC3BA2E-37C3-489E-BC63-14BEA5E1F9BD}" presName="hierChild6" presStyleCnt="0"/>
      <dgm:spPr/>
    </dgm:pt>
    <dgm:pt modelId="{BF8B95B1-3182-4A2A-B2C0-DB906D69D184}" type="pres">
      <dgm:prSet presAssocID="{DCC3BA2E-37C3-489E-BC63-14BEA5E1F9BD}" presName="hierChild7" presStyleCnt="0"/>
      <dgm:spPr/>
    </dgm:pt>
    <dgm:pt modelId="{663B95F5-F59D-4BEF-9C9D-0166796D5C0A}" type="pres">
      <dgm:prSet presAssocID="{45F1BC1E-B680-4906-9987-0F021B1577C1}" presName="Name111" presStyleLbl="parChTrans1D2" presStyleIdx="1" presStyleCnt="2"/>
      <dgm:spPr/>
      <dgm:t>
        <a:bodyPr/>
        <a:lstStyle/>
        <a:p>
          <a:endParaRPr lang="es-MX"/>
        </a:p>
      </dgm:t>
    </dgm:pt>
    <dgm:pt modelId="{B3A29C3C-3BFA-4844-96B9-0FBFFBB7201E}" type="pres">
      <dgm:prSet presAssocID="{FD0454C9-F82E-4193-B1C1-B565BC239CC4}" presName="hierRoot3" presStyleCnt="0">
        <dgm:presLayoutVars>
          <dgm:hierBranch val="init"/>
        </dgm:presLayoutVars>
      </dgm:prSet>
      <dgm:spPr/>
    </dgm:pt>
    <dgm:pt modelId="{2E548D8E-1214-4BE7-B553-77D6C3C6C701}" type="pres">
      <dgm:prSet presAssocID="{FD0454C9-F82E-4193-B1C1-B565BC239CC4}" presName="rootComposite3" presStyleCnt="0"/>
      <dgm:spPr/>
    </dgm:pt>
    <dgm:pt modelId="{B9E96F41-BF0D-40B8-AD82-290A96CBB3B9}" type="pres">
      <dgm:prSet presAssocID="{FD0454C9-F82E-4193-B1C1-B565BC239CC4}" presName="rootText3" presStyleLbl="asst1" presStyleIdx="1" presStyleCnt="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B76C43D0-9085-4A8B-AD87-0101E707E212}" type="pres">
      <dgm:prSet presAssocID="{FD0454C9-F82E-4193-B1C1-B565BC239CC4}" presName="rootConnector3" presStyleLbl="asst1" presStyleIdx="1" presStyleCnt="2"/>
      <dgm:spPr/>
      <dgm:t>
        <a:bodyPr/>
        <a:lstStyle/>
        <a:p>
          <a:endParaRPr lang="es-MX"/>
        </a:p>
      </dgm:t>
    </dgm:pt>
    <dgm:pt modelId="{E65681B1-9964-4FDE-B1DC-DFD41CBEE980}" type="pres">
      <dgm:prSet presAssocID="{FD0454C9-F82E-4193-B1C1-B565BC239CC4}" presName="hierChild6" presStyleCnt="0"/>
      <dgm:spPr/>
    </dgm:pt>
    <dgm:pt modelId="{41CC844E-6BC9-4062-B509-C47FF7067FF9}" type="pres">
      <dgm:prSet presAssocID="{FD0454C9-F82E-4193-B1C1-B565BC239CC4}" presName="hierChild7" presStyleCnt="0"/>
      <dgm:spPr/>
    </dgm:pt>
  </dgm:ptLst>
  <dgm:cxnLst>
    <dgm:cxn modelId="{27DC6AA0-31BF-429E-A4C6-110FE5C6F117}" type="presOf" srcId="{45F1BC1E-B680-4906-9987-0F021B1577C1}" destId="{663B95F5-F59D-4BEF-9C9D-0166796D5C0A}" srcOrd="0" destOrd="0" presId="urn:microsoft.com/office/officeart/2005/8/layout/orgChart1"/>
    <dgm:cxn modelId="{7F956FAB-8031-4E9D-A461-4FCA411EBD3C}" srcId="{D172CB81-E4E0-49EA-8C87-15B4B35D33F4}" destId="{DCC3BA2E-37C3-489E-BC63-14BEA5E1F9BD}" srcOrd="0" destOrd="0" parTransId="{E397255A-31DD-4184-913B-BA41B86417EF}" sibTransId="{ABEAF6D9-49A5-4369-8F94-C3CF9EEE9BE5}"/>
    <dgm:cxn modelId="{C1D1019D-E2D4-48C8-A3D5-E34469AD9E29}" srcId="{D172CB81-E4E0-49EA-8C87-15B4B35D33F4}" destId="{FD0454C9-F82E-4193-B1C1-B565BC239CC4}" srcOrd="1" destOrd="0" parTransId="{45F1BC1E-B680-4906-9987-0F021B1577C1}" sibTransId="{DDBA4883-EA8D-4451-AE99-064C7F310613}"/>
    <dgm:cxn modelId="{22DC649F-D077-4F3C-9FE2-144339DF1D1E}" srcId="{DD802B71-4F8F-4118-AABF-941F33E4A5E8}" destId="{D172CB81-E4E0-49EA-8C87-15B4B35D33F4}" srcOrd="0" destOrd="0" parTransId="{68C4EC3E-D2A1-4499-88A0-AD31A6ADBCE7}" sibTransId="{D029C1E2-6716-498B-B43E-249D1C11E6EF}"/>
    <dgm:cxn modelId="{374360F5-B6A0-44AD-9D5E-208CB5F83631}" type="presOf" srcId="{D172CB81-E4E0-49EA-8C87-15B4B35D33F4}" destId="{8DB3023C-770D-470F-97BC-BD2CE39D68AB}" srcOrd="0" destOrd="0" presId="urn:microsoft.com/office/officeart/2005/8/layout/orgChart1"/>
    <dgm:cxn modelId="{8A9269E1-35E3-49FD-8C7D-DEB2F57FBA18}" type="presOf" srcId="{DCC3BA2E-37C3-489E-BC63-14BEA5E1F9BD}" destId="{23992464-B33A-4E7D-9864-DB8C844D85B1}" srcOrd="1" destOrd="0" presId="urn:microsoft.com/office/officeart/2005/8/layout/orgChart1"/>
    <dgm:cxn modelId="{43FF779D-D714-4C75-AD1F-F58CB99A8363}" type="presOf" srcId="{FD0454C9-F82E-4193-B1C1-B565BC239CC4}" destId="{B76C43D0-9085-4A8B-AD87-0101E707E212}" srcOrd="1" destOrd="0" presId="urn:microsoft.com/office/officeart/2005/8/layout/orgChart1"/>
    <dgm:cxn modelId="{EFD753F9-04E9-48B1-8F38-560D17DFB3A6}" type="presOf" srcId="{DCC3BA2E-37C3-489E-BC63-14BEA5E1F9BD}" destId="{CD031044-2B62-4A26-A199-F2675973E3EA}" srcOrd="0" destOrd="0" presId="urn:microsoft.com/office/officeart/2005/8/layout/orgChart1"/>
    <dgm:cxn modelId="{A10DDEFA-AEB1-4994-9658-4F9A1C7F31F8}" type="presOf" srcId="{D172CB81-E4E0-49EA-8C87-15B4B35D33F4}" destId="{B5665ECD-7098-462C-B897-24A1AE96D793}" srcOrd="1" destOrd="0" presId="urn:microsoft.com/office/officeart/2005/8/layout/orgChart1"/>
    <dgm:cxn modelId="{6AF6FC39-9173-4B99-A83C-2BE44D23E12A}" type="presOf" srcId="{DD802B71-4F8F-4118-AABF-941F33E4A5E8}" destId="{2EC3F1A5-A088-4F00-9A18-7CFDBDA61934}" srcOrd="0" destOrd="0" presId="urn:microsoft.com/office/officeart/2005/8/layout/orgChart1"/>
    <dgm:cxn modelId="{B7E08A95-6016-4409-8833-81BF298D6EA9}" type="presOf" srcId="{E397255A-31DD-4184-913B-BA41B86417EF}" destId="{18C05A4B-1A3E-4FCD-8925-E9118A77E1E4}" srcOrd="0" destOrd="0" presId="urn:microsoft.com/office/officeart/2005/8/layout/orgChart1"/>
    <dgm:cxn modelId="{4401C1BD-F0D7-40DB-B12C-ECF83FBD96B4}" type="presOf" srcId="{FD0454C9-F82E-4193-B1C1-B565BC239CC4}" destId="{B9E96F41-BF0D-40B8-AD82-290A96CBB3B9}" srcOrd="0" destOrd="0" presId="urn:microsoft.com/office/officeart/2005/8/layout/orgChart1"/>
    <dgm:cxn modelId="{5F516F33-5699-40DB-9245-E1335EDBC2E7}" type="presParOf" srcId="{2EC3F1A5-A088-4F00-9A18-7CFDBDA61934}" destId="{90B3E94D-495F-4590-AA71-08F90BE081B0}" srcOrd="0" destOrd="0" presId="urn:microsoft.com/office/officeart/2005/8/layout/orgChart1"/>
    <dgm:cxn modelId="{E5C62770-2189-4BDF-97FC-A82450E347FD}" type="presParOf" srcId="{90B3E94D-495F-4590-AA71-08F90BE081B0}" destId="{E3713A2E-2FA4-4989-A53A-D3961EC63F46}" srcOrd="0" destOrd="0" presId="urn:microsoft.com/office/officeart/2005/8/layout/orgChart1"/>
    <dgm:cxn modelId="{D822CC1F-31ED-46ED-AE9C-9C95F4D40E11}" type="presParOf" srcId="{E3713A2E-2FA4-4989-A53A-D3961EC63F46}" destId="{8DB3023C-770D-470F-97BC-BD2CE39D68AB}" srcOrd="0" destOrd="0" presId="urn:microsoft.com/office/officeart/2005/8/layout/orgChart1"/>
    <dgm:cxn modelId="{4C2043B5-E72E-4DFE-B35E-65810F4D281C}" type="presParOf" srcId="{E3713A2E-2FA4-4989-A53A-D3961EC63F46}" destId="{B5665ECD-7098-462C-B897-24A1AE96D793}" srcOrd="1" destOrd="0" presId="urn:microsoft.com/office/officeart/2005/8/layout/orgChart1"/>
    <dgm:cxn modelId="{9D90CB57-688E-437E-9CD0-C056F4B8D7C7}" type="presParOf" srcId="{90B3E94D-495F-4590-AA71-08F90BE081B0}" destId="{48ED2D61-3087-4ABF-8F10-6901DC1C38DC}" srcOrd="1" destOrd="0" presId="urn:microsoft.com/office/officeart/2005/8/layout/orgChart1"/>
    <dgm:cxn modelId="{1A3D3E37-1E5D-4300-9F38-80ACFB9260DF}" type="presParOf" srcId="{90B3E94D-495F-4590-AA71-08F90BE081B0}" destId="{F11A00C7-C322-479B-9FC9-85082F60076A}" srcOrd="2" destOrd="0" presId="urn:microsoft.com/office/officeart/2005/8/layout/orgChart1"/>
    <dgm:cxn modelId="{F4CC09E0-63F8-4500-87BA-F073A69DFF61}" type="presParOf" srcId="{F11A00C7-C322-479B-9FC9-85082F60076A}" destId="{18C05A4B-1A3E-4FCD-8925-E9118A77E1E4}" srcOrd="0" destOrd="0" presId="urn:microsoft.com/office/officeart/2005/8/layout/orgChart1"/>
    <dgm:cxn modelId="{73E930ED-846C-48EB-BBE6-26D61AE1049E}" type="presParOf" srcId="{F11A00C7-C322-479B-9FC9-85082F60076A}" destId="{53DF3CB1-3332-447E-8EA7-C6F2E206024C}" srcOrd="1" destOrd="0" presId="urn:microsoft.com/office/officeart/2005/8/layout/orgChart1"/>
    <dgm:cxn modelId="{6855D11A-4767-43BC-963F-5812F5F4343A}" type="presParOf" srcId="{53DF3CB1-3332-447E-8EA7-C6F2E206024C}" destId="{228CDF53-A00C-40C9-A0C6-D64896CDE2D8}" srcOrd="0" destOrd="0" presId="urn:microsoft.com/office/officeart/2005/8/layout/orgChart1"/>
    <dgm:cxn modelId="{42266713-D605-4CEB-AD7C-1563799220D9}" type="presParOf" srcId="{228CDF53-A00C-40C9-A0C6-D64896CDE2D8}" destId="{CD031044-2B62-4A26-A199-F2675973E3EA}" srcOrd="0" destOrd="0" presId="urn:microsoft.com/office/officeart/2005/8/layout/orgChart1"/>
    <dgm:cxn modelId="{5BA39F3C-A684-4C1B-81CB-9821DF89203E}" type="presParOf" srcId="{228CDF53-A00C-40C9-A0C6-D64896CDE2D8}" destId="{23992464-B33A-4E7D-9864-DB8C844D85B1}" srcOrd="1" destOrd="0" presId="urn:microsoft.com/office/officeart/2005/8/layout/orgChart1"/>
    <dgm:cxn modelId="{D19229D0-2B93-4261-8133-1CF52205C547}" type="presParOf" srcId="{53DF3CB1-3332-447E-8EA7-C6F2E206024C}" destId="{594592EF-8845-4432-B2F6-64372CF6E490}" srcOrd="1" destOrd="0" presId="urn:microsoft.com/office/officeart/2005/8/layout/orgChart1"/>
    <dgm:cxn modelId="{F20C14DF-3009-4AF0-8727-16485E269603}" type="presParOf" srcId="{53DF3CB1-3332-447E-8EA7-C6F2E206024C}" destId="{BF8B95B1-3182-4A2A-B2C0-DB906D69D184}" srcOrd="2" destOrd="0" presId="urn:microsoft.com/office/officeart/2005/8/layout/orgChart1"/>
    <dgm:cxn modelId="{F559545F-4A1D-418D-82E1-B8995B1B5FFF}" type="presParOf" srcId="{F11A00C7-C322-479B-9FC9-85082F60076A}" destId="{663B95F5-F59D-4BEF-9C9D-0166796D5C0A}" srcOrd="2" destOrd="0" presId="urn:microsoft.com/office/officeart/2005/8/layout/orgChart1"/>
    <dgm:cxn modelId="{BB3E8CD9-FC98-4AB8-B3BB-9DB65ECE2449}" type="presParOf" srcId="{F11A00C7-C322-479B-9FC9-85082F60076A}" destId="{B3A29C3C-3BFA-4844-96B9-0FBFFBB7201E}" srcOrd="3" destOrd="0" presId="urn:microsoft.com/office/officeart/2005/8/layout/orgChart1"/>
    <dgm:cxn modelId="{9CFE9B36-A576-4732-B8F1-6E39DE37725D}" type="presParOf" srcId="{B3A29C3C-3BFA-4844-96B9-0FBFFBB7201E}" destId="{2E548D8E-1214-4BE7-B553-77D6C3C6C701}" srcOrd="0" destOrd="0" presId="urn:microsoft.com/office/officeart/2005/8/layout/orgChart1"/>
    <dgm:cxn modelId="{48F5B9D7-7C69-4F08-9DB2-A2D5B35DD720}" type="presParOf" srcId="{2E548D8E-1214-4BE7-B553-77D6C3C6C701}" destId="{B9E96F41-BF0D-40B8-AD82-290A96CBB3B9}" srcOrd="0" destOrd="0" presId="urn:microsoft.com/office/officeart/2005/8/layout/orgChart1"/>
    <dgm:cxn modelId="{8BCA480B-90AC-4E40-9224-DD234263048B}" type="presParOf" srcId="{2E548D8E-1214-4BE7-B553-77D6C3C6C701}" destId="{B76C43D0-9085-4A8B-AD87-0101E707E212}" srcOrd="1" destOrd="0" presId="urn:microsoft.com/office/officeart/2005/8/layout/orgChart1"/>
    <dgm:cxn modelId="{0EF3C651-9F5E-429B-91FB-F2B640368DE7}" type="presParOf" srcId="{B3A29C3C-3BFA-4844-96B9-0FBFFBB7201E}" destId="{E65681B1-9964-4FDE-B1DC-DFD41CBEE980}" srcOrd="1" destOrd="0" presId="urn:microsoft.com/office/officeart/2005/8/layout/orgChart1"/>
    <dgm:cxn modelId="{39540D85-E798-4025-836A-E248EEF613B8}" type="presParOf" srcId="{B3A29C3C-3BFA-4844-96B9-0FBFFBB7201E}" destId="{41CC844E-6BC9-4062-B509-C47FF7067FF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30DC45-3BBC-41DB-9F08-AF46F0FBA947}">
      <dsp:nvSpPr>
        <dsp:cNvPr id="0" name=""/>
        <dsp:cNvSpPr/>
      </dsp:nvSpPr>
      <dsp:spPr>
        <a:xfrm>
          <a:off x="688" y="514774"/>
          <a:ext cx="1623900" cy="81195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>
              <a:latin typeface="Agency FB" pitchFamily="34" charset="0"/>
            </a:rPr>
            <a:t>Sistema de información        Virtual City</a:t>
          </a:r>
          <a:endParaRPr lang="es-CO" sz="1800" kern="1200" dirty="0">
            <a:latin typeface="Agency FB" pitchFamily="34" charset="0"/>
          </a:endParaRPr>
        </a:p>
      </dsp:txBody>
      <dsp:txXfrm>
        <a:off x="24469" y="538555"/>
        <a:ext cx="1576338" cy="764388"/>
      </dsp:txXfrm>
    </dsp:sp>
    <dsp:sp modelId="{087237B3-73D7-4156-9676-822FE17A2408}">
      <dsp:nvSpPr>
        <dsp:cNvPr id="0" name=""/>
        <dsp:cNvSpPr/>
      </dsp:nvSpPr>
      <dsp:spPr>
        <a:xfrm rot="68539">
          <a:off x="1624525" y="887416"/>
          <a:ext cx="636988" cy="79365"/>
        </a:xfrm>
        <a:custGeom>
          <a:avLst/>
          <a:gdLst/>
          <a:ahLst/>
          <a:cxnLst/>
          <a:rect l="0" t="0" r="0" b="0"/>
          <a:pathLst>
            <a:path>
              <a:moveTo>
                <a:pt x="0" y="39682"/>
              </a:moveTo>
              <a:lnTo>
                <a:pt x="636988" y="396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1927095" y="911174"/>
        <a:ext cx="31849" cy="31849"/>
      </dsp:txXfrm>
    </dsp:sp>
    <dsp:sp modelId="{65570042-CB71-4802-A56B-42F3EC3703CF}">
      <dsp:nvSpPr>
        <dsp:cNvPr id="0" name=""/>
        <dsp:cNvSpPr/>
      </dsp:nvSpPr>
      <dsp:spPr>
        <a:xfrm>
          <a:off x="2261450" y="527473"/>
          <a:ext cx="1623900" cy="81195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>
              <a:latin typeface="Agency FB" pitchFamily="34" charset="0"/>
            </a:rPr>
            <a:t>Conocer en tiempo real  ubicación actual</a:t>
          </a:r>
          <a:endParaRPr lang="es-CO" sz="1800" kern="1200" dirty="0"/>
        </a:p>
      </dsp:txBody>
      <dsp:txXfrm>
        <a:off x="2285231" y="551254"/>
        <a:ext cx="1576338" cy="764388"/>
      </dsp:txXfrm>
    </dsp:sp>
    <dsp:sp modelId="{302EE768-96BA-4F24-9A84-CF80C2907D32}">
      <dsp:nvSpPr>
        <dsp:cNvPr id="0" name=""/>
        <dsp:cNvSpPr/>
      </dsp:nvSpPr>
      <dsp:spPr>
        <a:xfrm rot="19445405">
          <a:off x="3807648" y="653981"/>
          <a:ext cx="817664" cy="79365"/>
        </a:xfrm>
        <a:custGeom>
          <a:avLst/>
          <a:gdLst/>
          <a:ahLst/>
          <a:cxnLst/>
          <a:rect l="0" t="0" r="0" b="0"/>
          <a:pathLst>
            <a:path>
              <a:moveTo>
                <a:pt x="0" y="39682"/>
              </a:moveTo>
              <a:lnTo>
                <a:pt x="817664" y="396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4196039" y="673222"/>
        <a:ext cx="40883" cy="40883"/>
      </dsp:txXfrm>
    </dsp:sp>
    <dsp:sp modelId="{44636012-82BD-4AB5-9ED3-BE1F7C32C54E}">
      <dsp:nvSpPr>
        <dsp:cNvPr id="0" name=""/>
        <dsp:cNvSpPr/>
      </dsp:nvSpPr>
      <dsp:spPr>
        <a:xfrm>
          <a:off x="4547610" y="47903"/>
          <a:ext cx="1623900" cy="81195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>
              <a:latin typeface="Agency FB" pitchFamily="34" charset="0"/>
            </a:rPr>
            <a:t>Búsqueda de sitios de interés</a:t>
          </a:r>
          <a:endParaRPr lang="es-CO" sz="1800" kern="1200" dirty="0"/>
        </a:p>
      </dsp:txBody>
      <dsp:txXfrm>
        <a:off x="4571391" y="71684"/>
        <a:ext cx="1576338" cy="764388"/>
      </dsp:txXfrm>
    </dsp:sp>
    <dsp:sp modelId="{357FFE23-85EC-4CCA-973A-F9B9A22925D7}">
      <dsp:nvSpPr>
        <dsp:cNvPr id="0" name=""/>
        <dsp:cNvSpPr/>
      </dsp:nvSpPr>
      <dsp:spPr>
        <a:xfrm rot="2066523">
          <a:off x="3814965" y="1120852"/>
          <a:ext cx="803031" cy="79365"/>
        </a:xfrm>
        <a:custGeom>
          <a:avLst/>
          <a:gdLst/>
          <a:ahLst/>
          <a:cxnLst/>
          <a:rect l="0" t="0" r="0" b="0"/>
          <a:pathLst>
            <a:path>
              <a:moveTo>
                <a:pt x="0" y="39682"/>
              </a:moveTo>
              <a:lnTo>
                <a:pt x="803031" y="396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4196405" y="1140459"/>
        <a:ext cx="40151" cy="40151"/>
      </dsp:txXfrm>
    </dsp:sp>
    <dsp:sp modelId="{7039B018-14B8-4461-9970-41D9A3069B56}">
      <dsp:nvSpPr>
        <dsp:cNvPr id="0" name=""/>
        <dsp:cNvSpPr/>
      </dsp:nvSpPr>
      <dsp:spPr>
        <a:xfrm>
          <a:off x="4547610" y="981646"/>
          <a:ext cx="1623900" cy="81195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>
              <a:latin typeface="Agency FB" pitchFamily="34" charset="0"/>
            </a:rPr>
            <a:t>Provisión de sugerencias de sitios más visitados</a:t>
          </a:r>
          <a:endParaRPr lang="es-CO" sz="1800" kern="1200" dirty="0"/>
        </a:p>
      </dsp:txBody>
      <dsp:txXfrm>
        <a:off x="4571391" y="1005427"/>
        <a:ext cx="1576338" cy="7643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3B95F5-F59D-4BEF-9C9D-0166796D5C0A}">
      <dsp:nvSpPr>
        <dsp:cNvPr id="0" name=""/>
        <dsp:cNvSpPr/>
      </dsp:nvSpPr>
      <dsp:spPr>
        <a:xfrm>
          <a:off x="1187450" y="693669"/>
          <a:ext cx="112780" cy="4940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4084"/>
              </a:lnTo>
              <a:lnTo>
                <a:pt x="112780" y="4940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05A4B-1A3E-4FCD-8925-E9118A77E1E4}">
      <dsp:nvSpPr>
        <dsp:cNvPr id="0" name=""/>
        <dsp:cNvSpPr/>
      </dsp:nvSpPr>
      <dsp:spPr>
        <a:xfrm>
          <a:off x="1074669" y="693669"/>
          <a:ext cx="112780" cy="494084"/>
        </a:xfrm>
        <a:custGeom>
          <a:avLst/>
          <a:gdLst/>
          <a:ahLst/>
          <a:cxnLst/>
          <a:rect l="0" t="0" r="0" b="0"/>
          <a:pathLst>
            <a:path>
              <a:moveTo>
                <a:pt x="112780" y="0"/>
              </a:moveTo>
              <a:lnTo>
                <a:pt x="112780" y="494084"/>
              </a:lnTo>
              <a:lnTo>
                <a:pt x="0" y="4940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B3023C-770D-470F-97BC-BD2CE39D68AB}">
      <dsp:nvSpPr>
        <dsp:cNvPr id="0" name=""/>
        <dsp:cNvSpPr/>
      </dsp:nvSpPr>
      <dsp:spPr>
        <a:xfrm>
          <a:off x="650401" y="156621"/>
          <a:ext cx="1074097" cy="537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800" kern="1200" dirty="0">
            <a:latin typeface="Agency FB" pitchFamily="34" charset="0"/>
          </a:endParaRPr>
        </a:p>
      </dsp:txBody>
      <dsp:txXfrm>
        <a:off x="650401" y="156621"/>
        <a:ext cx="1074097" cy="537048"/>
      </dsp:txXfrm>
    </dsp:sp>
    <dsp:sp modelId="{CD031044-2B62-4A26-A199-F2675973E3EA}">
      <dsp:nvSpPr>
        <dsp:cNvPr id="0" name=""/>
        <dsp:cNvSpPr/>
      </dsp:nvSpPr>
      <dsp:spPr>
        <a:xfrm>
          <a:off x="572" y="919230"/>
          <a:ext cx="1074097" cy="537048"/>
        </a:xfrm>
        <a:prstGeom prst="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>
              <a:latin typeface="Agency FB" pitchFamily="34" charset="0"/>
            </a:rPr>
            <a:t>Habitantes de Neiva</a:t>
          </a:r>
          <a:endParaRPr lang="es-CO" sz="1800" kern="1200" dirty="0">
            <a:latin typeface="Agency FB" pitchFamily="34" charset="0"/>
          </a:endParaRPr>
        </a:p>
      </dsp:txBody>
      <dsp:txXfrm>
        <a:off x="572" y="919230"/>
        <a:ext cx="1074097" cy="537048"/>
      </dsp:txXfrm>
    </dsp:sp>
    <dsp:sp modelId="{B9E96F41-BF0D-40B8-AD82-290A96CBB3B9}">
      <dsp:nvSpPr>
        <dsp:cNvPr id="0" name=""/>
        <dsp:cNvSpPr/>
      </dsp:nvSpPr>
      <dsp:spPr>
        <a:xfrm>
          <a:off x="1300230" y="919230"/>
          <a:ext cx="1074097" cy="537048"/>
        </a:xfrm>
        <a:prstGeom prst="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>
              <a:latin typeface="Agency FB" pitchFamily="34" charset="0"/>
            </a:rPr>
            <a:t>Turistas</a:t>
          </a:r>
          <a:endParaRPr lang="es-CO" sz="1800" kern="1200" dirty="0">
            <a:latin typeface="Agency FB" pitchFamily="34" charset="0"/>
          </a:endParaRPr>
        </a:p>
      </dsp:txBody>
      <dsp:txXfrm>
        <a:off x="1300230" y="919230"/>
        <a:ext cx="1074097" cy="5370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5" y="0"/>
            <a:ext cx="295275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3388"/>
            <a:ext cx="287813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5" y="9323388"/>
            <a:ext cx="29527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E111C5D6-3F92-4325-A4FF-138FD66CB5E7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831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19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97300" y="0"/>
            <a:ext cx="29019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738188"/>
            <a:ext cx="4919662" cy="3689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672013"/>
            <a:ext cx="4911725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Klicken Sie, um die Formate des Vorlagentextes zu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3"/>
            <a:ext cx="290195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7300" y="9345613"/>
            <a:ext cx="290195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C7895FE-F430-4646-B1FE-9D78D12538AC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0320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AA95E6-C3ED-41E6-957A-A9E3582C80D5}" type="slidenum">
              <a:rPr lang="en-GB" smtClean="0">
                <a:latin typeface="Arial" charset="0"/>
              </a:rPr>
              <a:pPr/>
              <a:t>1</a:t>
            </a:fld>
            <a:endParaRPr lang="en-GB" smtClean="0">
              <a:latin typeface="Arial" charset="0"/>
            </a:endParaRPr>
          </a:p>
        </p:txBody>
      </p:sp>
      <p:sp>
        <p:nvSpPr>
          <p:cNvPr id="14339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noFill/>
          <a:ln/>
        </p:spPr>
        <p:txBody>
          <a:bodyPr lIns="89384" tIns="44694" rIns="89384" bIns="44694"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  <p:sp>
        <p:nvSpPr>
          <p:cNvPr id="14340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6696075" cy="5022850"/>
          </a:xfrm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D7EC45-D884-47EE-BF9E-08FA39AA298A}" type="slidenum">
              <a:rPr lang="en-GB" smtClean="0">
                <a:latin typeface="Arial" charset="0"/>
              </a:rPr>
              <a:pPr/>
              <a:t>2</a:t>
            </a:fld>
            <a:endParaRPr lang="en-GB" smtClean="0">
              <a:latin typeface="Arial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9"/>
          <p:cNvSpPr>
            <a:spLocks noChangeArrowheads="1"/>
          </p:cNvSpPr>
          <p:nvPr userDrawn="1"/>
        </p:nvSpPr>
        <p:spPr bwMode="auto">
          <a:xfrm rot="10800000">
            <a:off x="5354638" y="6230938"/>
            <a:ext cx="927100" cy="514350"/>
          </a:xfrm>
          <a:prstGeom prst="leftArrow">
            <a:avLst>
              <a:gd name="adj1" fmla="val 51620"/>
              <a:gd name="adj2" fmla="val 51229"/>
            </a:avLst>
          </a:prstGeom>
          <a:gradFill rotWithShape="1">
            <a:gsLst>
              <a:gs pos="0">
                <a:srgbClr val="B7B7B7"/>
              </a:gs>
              <a:gs pos="100000">
                <a:srgbClr val="B7B7B7">
                  <a:gamma/>
                  <a:tint val="48627"/>
                  <a:invGamma/>
                  <a:alpha val="2000"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>
              <a:defRPr/>
            </a:pPr>
            <a:r>
              <a:rPr lang="de-DE" sz="1400">
                <a:solidFill>
                  <a:schemeClr val="bg1"/>
                </a:solidFill>
                <a:latin typeface="Arial" pitchFamily="34" charset="0"/>
              </a:rPr>
              <a:t>Ihr Logo</a:t>
            </a:r>
          </a:p>
        </p:txBody>
      </p:sp>
      <p:pic>
        <p:nvPicPr>
          <p:cNvPr id="5" name="Picture 13" descr="PP small"/>
          <p:cNvPicPr>
            <a:picLocks noChangeAspect="1" noChangeArrowheads="1"/>
          </p:cNvPicPr>
          <p:nvPr userDrawn="1"/>
        </p:nvPicPr>
        <p:blipFill>
          <a:blip r:embed="rId3" cstate="print"/>
          <a:srcRect b="34532"/>
          <a:stretch>
            <a:fillRect/>
          </a:stretch>
        </p:blipFill>
        <p:spPr bwMode="auto">
          <a:xfrm>
            <a:off x="6499225" y="6324600"/>
            <a:ext cx="2419350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811213" y="2263775"/>
            <a:ext cx="7315200" cy="1323975"/>
          </a:xfrm>
        </p:spPr>
        <p:txBody>
          <a:bodyPr lIns="91440" rIns="91440" anchor="b"/>
          <a:lstStyle>
            <a:lvl1pPr algn="ctr">
              <a:lnSpc>
                <a:spcPct val="115000"/>
              </a:lnSpc>
              <a:defRPr sz="4000" i="1"/>
            </a:lvl1pPr>
          </a:lstStyle>
          <a:p>
            <a:r>
              <a:rPr lang="es-CO" smtClean="0"/>
              <a:t>Haga clic para modificar el estilo de título del patrón</a:t>
            </a:r>
            <a:endParaRPr lang="es-CO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11213" y="3829050"/>
            <a:ext cx="7323137" cy="904875"/>
          </a:xfrm>
        </p:spPr>
        <p:txBody>
          <a:bodyPr lIns="91440" tIns="45720" rIns="91440" bIns="4572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sz="2000" b="1"/>
            </a:lvl1pPr>
          </a:lstStyle>
          <a:p>
            <a:r>
              <a:rPr lang="es-CO" smtClean="0"/>
              <a:t>Haga clic para modificar el estilo de subtítulo del patrón</a:t>
            </a:r>
            <a:endParaRPr lang="es-CO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CO" smtClean="0"/>
              <a:t>Haga clic para modificar el estilo de texto del patrón</a:t>
            </a:r>
          </a:p>
          <a:p>
            <a:pPr lvl="1"/>
            <a:r>
              <a:rPr lang="es-CO" smtClean="0"/>
              <a:t>Segundo nivel</a:t>
            </a:r>
          </a:p>
          <a:p>
            <a:pPr lvl="2"/>
            <a:r>
              <a:rPr lang="es-CO" smtClean="0"/>
              <a:t>Tercer nivel</a:t>
            </a:r>
          </a:p>
          <a:p>
            <a:pPr lvl="3"/>
            <a:r>
              <a:rPr lang="es-CO" smtClean="0"/>
              <a:t>Cuarto nivel</a:t>
            </a:r>
          </a:p>
          <a:p>
            <a:pPr lvl="4"/>
            <a:r>
              <a:rPr lang="es-CO" smtClean="0"/>
              <a:t>Quinto nivel</a:t>
            </a:r>
            <a:endParaRPr lang="es-C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O" smtClean="0"/>
              <a:t>Here comes your footer  </a:t>
            </a:r>
            <a:r>
              <a:rPr lang="es-CO" smtClean="0">
                <a:sym typeface="Wingdings" pitchFamily="2" charset="2"/>
              </a:rPr>
              <a:t></a:t>
            </a:r>
            <a:r>
              <a:rPr lang="es-CO" smtClean="0"/>
              <a:t>  Page </a:t>
            </a:r>
            <a:fld id="{78D2DD2D-0ECB-42C0-941B-69881CBF8E5D}" type="slidenum">
              <a:rPr lang="es-CO" smtClean="0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6375" y="1031875"/>
            <a:ext cx="2044700" cy="4762500"/>
          </a:xfrm>
        </p:spPr>
        <p:txBody>
          <a:bodyPr vert="eaVert"/>
          <a:lstStyle/>
          <a:p>
            <a:r>
              <a:rPr lang="es-CO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19100" y="1031875"/>
            <a:ext cx="5984875" cy="4762500"/>
          </a:xfrm>
        </p:spPr>
        <p:txBody>
          <a:bodyPr vert="eaVert"/>
          <a:lstStyle/>
          <a:p>
            <a:pPr lvl="0"/>
            <a:r>
              <a:rPr lang="es-CO" smtClean="0"/>
              <a:t>Haga clic para modificar el estilo de texto del patrón</a:t>
            </a:r>
          </a:p>
          <a:p>
            <a:pPr lvl="1"/>
            <a:r>
              <a:rPr lang="es-CO" smtClean="0"/>
              <a:t>Segundo nivel</a:t>
            </a:r>
          </a:p>
          <a:p>
            <a:pPr lvl="2"/>
            <a:r>
              <a:rPr lang="es-CO" smtClean="0"/>
              <a:t>Tercer nivel</a:t>
            </a:r>
          </a:p>
          <a:p>
            <a:pPr lvl="3"/>
            <a:r>
              <a:rPr lang="es-CO" smtClean="0"/>
              <a:t>Cuarto nivel</a:t>
            </a:r>
          </a:p>
          <a:p>
            <a:pPr lvl="4"/>
            <a:r>
              <a:rPr lang="es-CO" smtClean="0"/>
              <a:t>Quinto nivel</a:t>
            </a:r>
            <a:endParaRPr lang="es-C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O" smtClean="0"/>
              <a:t>Here comes your footer  </a:t>
            </a:r>
            <a:r>
              <a:rPr lang="es-CO" smtClean="0">
                <a:sym typeface="Wingdings" pitchFamily="2" charset="2"/>
              </a:rPr>
              <a:t></a:t>
            </a:r>
            <a:r>
              <a:rPr lang="es-CO" smtClean="0"/>
              <a:t>  Page </a:t>
            </a:r>
            <a:fld id="{3070577A-BC82-427D-8EAF-9FFF84EC7649}" type="slidenum">
              <a:rPr lang="es-CO" smtClean="0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CO" smtClean="0"/>
              <a:t>Haga clic para modificar el estilo de texto del patrón</a:t>
            </a:r>
          </a:p>
          <a:p>
            <a:pPr lvl="1"/>
            <a:r>
              <a:rPr lang="es-CO" smtClean="0"/>
              <a:t>Segundo nivel</a:t>
            </a:r>
          </a:p>
          <a:p>
            <a:pPr lvl="2"/>
            <a:r>
              <a:rPr lang="es-CO" smtClean="0"/>
              <a:t>Tercer nivel</a:t>
            </a:r>
          </a:p>
          <a:p>
            <a:pPr lvl="3"/>
            <a:r>
              <a:rPr lang="es-CO" smtClean="0"/>
              <a:t>Cuarto nivel</a:t>
            </a:r>
          </a:p>
          <a:p>
            <a:pPr lvl="4"/>
            <a:r>
              <a:rPr lang="es-CO" smtClean="0"/>
              <a:t>Quinto nivel</a:t>
            </a:r>
            <a:endParaRPr lang="es-C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O" smtClean="0"/>
              <a:t>Here comes your footer  </a:t>
            </a:r>
            <a:r>
              <a:rPr lang="es-CO" smtClean="0">
                <a:sym typeface="Wingdings" pitchFamily="2" charset="2"/>
              </a:rPr>
              <a:t></a:t>
            </a:r>
            <a:r>
              <a:rPr lang="es-CO" smtClean="0"/>
              <a:t>  Page </a:t>
            </a:r>
            <a:fld id="{B28AAE73-CE97-42FE-93D4-8C9384ECA5F6}" type="slidenum">
              <a:rPr lang="es-CO" smtClean="0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CO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CO" smtClean="0"/>
              <a:t>Haga clic para modificar el estilo de texto del patrón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O" smtClean="0"/>
              <a:t>Here comes your footer  </a:t>
            </a:r>
            <a:r>
              <a:rPr lang="es-CO" smtClean="0">
                <a:sym typeface="Wingdings" pitchFamily="2" charset="2"/>
              </a:rPr>
              <a:t></a:t>
            </a:r>
            <a:r>
              <a:rPr lang="es-CO" smtClean="0"/>
              <a:t>  Page </a:t>
            </a:r>
            <a:fld id="{C1E8C931-CE13-4C16-AD4C-C79552927371}" type="slidenum">
              <a:rPr lang="es-CO" smtClean="0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23863" y="1755775"/>
            <a:ext cx="4011612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CO" smtClean="0"/>
              <a:t>Haga clic para modificar el estilo de texto del patrón</a:t>
            </a:r>
          </a:p>
          <a:p>
            <a:pPr lvl="1"/>
            <a:r>
              <a:rPr lang="es-CO" smtClean="0"/>
              <a:t>Segundo nivel</a:t>
            </a:r>
          </a:p>
          <a:p>
            <a:pPr lvl="2"/>
            <a:r>
              <a:rPr lang="es-CO" smtClean="0"/>
              <a:t>Tercer nivel</a:t>
            </a:r>
          </a:p>
          <a:p>
            <a:pPr lvl="3"/>
            <a:r>
              <a:rPr lang="es-CO" smtClean="0"/>
              <a:t>Cuarto nivel</a:t>
            </a:r>
          </a:p>
          <a:p>
            <a:pPr lvl="4"/>
            <a:r>
              <a:rPr lang="es-CO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87875" y="1755775"/>
            <a:ext cx="40132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CO" smtClean="0"/>
              <a:t>Haga clic para modificar el estilo de texto del patrón</a:t>
            </a:r>
          </a:p>
          <a:p>
            <a:pPr lvl="1"/>
            <a:r>
              <a:rPr lang="es-CO" smtClean="0"/>
              <a:t>Segundo nivel</a:t>
            </a:r>
          </a:p>
          <a:p>
            <a:pPr lvl="2"/>
            <a:r>
              <a:rPr lang="es-CO" smtClean="0"/>
              <a:t>Tercer nivel</a:t>
            </a:r>
          </a:p>
          <a:p>
            <a:pPr lvl="3"/>
            <a:r>
              <a:rPr lang="es-CO" smtClean="0"/>
              <a:t>Cuarto nivel</a:t>
            </a:r>
          </a:p>
          <a:p>
            <a:pPr lvl="4"/>
            <a:r>
              <a:rPr lang="es-CO" smtClean="0"/>
              <a:t>Quinto nivel</a:t>
            </a:r>
            <a:endParaRPr lang="es-C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O" smtClean="0"/>
              <a:t>Here comes your footer  </a:t>
            </a:r>
            <a:r>
              <a:rPr lang="es-CO" smtClean="0">
                <a:sym typeface="Wingdings" pitchFamily="2" charset="2"/>
              </a:rPr>
              <a:t></a:t>
            </a:r>
            <a:r>
              <a:rPr lang="es-CO" smtClean="0"/>
              <a:t>  Page </a:t>
            </a:r>
            <a:fld id="{AA003FEA-D564-475F-86C8-72991234FFE8}" type="slidenum">
              <a:rPr lang="es-CO" smtClean="0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CO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CO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CO" smtClean="0"/>
              <a:t>Haga clic para modificar el estilo de texto del patrón</a:t>
            </a:r>
          </a:p>
          <a:p>
            <a:pPr lvl="1"/>
            <a:r>
              <a:rPr lang="es-CO" smtClean="0"/>
              <a:t>Segundo nivel</a:t>
            </a:r>
          </a:p>
          <a:p>
            <a:pPr lvl="2"/>
            <a:r>
              <a:rPr lang="es-CO" smtClean="0"/>
              <a:t>Tercer nivel</a:t>
            </a:r>
          </a:p>
          <a:p>
            <a:pPr lvl="3"/>
            <a:r>
              <a:rPr lang="es-CO" smtClean="0"/>
              <a:t>Cuarto nivel</a:t>
            </a:r>
          </a:p>
          <a:p>
            <a:pPr lvl="4"/>
            <a:r>
              <a:rPr lang="es-CO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CO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CO" smtClean="0"/>
              <a:t>Haga clic para modificar el estilo de texto del patrón</a:t>
            </a:r>
          </a:p>
          <a:p>
            <a:pPr lvl="1"/>
            <a:r>
              <a:rPr lang="es-CO" smtClean="0"/>
              <a:t>Segundo nivel</a:t>
            </a:r>
          </a:p>
          <a:p>
            <a:pPr lvl="2"/>
            <a:r>
              <a:rPr lang="es-CO" smtClean="0"/>
              <a:t>Tercer nivel</a:t>
            </a:r>
          </a:p>
          <a:p>
            <a:pPr lvl="3"/>
            <a:r>
              <a:rPr lang="es-CO" smtClean="0"/>
              <a:t>Cuarto nivel</a:t>
            </a:r>
          </a:p>
          <a:p>
            <a:pPr lvl="4"/>
            <a:r>
              <a:rPr lang="es-CO" smtClean="0"/>
              <a:t>Quinto nivel</a:t>
            </a:r>
            <a:endParaRPr lang="es-CO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O" smtClean="0"/>
              <a:t>Here comes your footer  </a:t>
            </a:r>
            <a:r>
              <a:rPr lang="es-CO" smtClean="0">
                <a:sym typeface="Wingdings" pitchFamily="2" charset="2"/>
              </a:rPr>
              <a:t></a:t>
            </a:r>
            <a:r>
              <a:rPr lang="es-CO" smtClean="0"/>
              <a:t>  Page </a:t>
            </a:r>
            <a:fld id="{7A19BD9C-A8DA-40F4-9033-FD561B02E891}" type="slidenum">
              <a:rPr lang="es-CO" smtClean="0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mtClean="0"/>
              <a:t>Haga clic para modificar el estilo de título del patrón</a:t>
            </a:r>
            <a:endParaRPr lang="es-C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O" smtClean="0"/>
              <a:t>Here comes your footer  </a:t>
            </a:r>
            <a:r>
              <a:rPr lang="es-CO" smtClean="0">
                <a:sym typeface="Wingdings" pitchFamily="2" charset="2"/>
              </a:rPr>
              <a:t></a:t>
            </a:r>
            <a:r>
              <a:rPr lang="es-CO" smtClean="0"/>
              <a:t>  Page </a:t>
            </a:r>
            <a:fld id="{6D7BAB35-4E88-439F-91D8-BC5797C7CCE2}" type="slidenum">
              <a:rPr lang="es-CO" smtClean="0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O" smtClean="0"/>
              <a:t>Here comes your footer  </a:t>
            </a:r>
            <a:r>
              <a:rPr lang="es-CO" smtClean="0">
                <a:sym typeface="Wingdings" pitchFamily="2" charset="2"/>
              </a:rPr>
              <a:t></a:t>
            </a:r>
            <a:r>
              <a:rPr lang="es-CO" smtClean="0"/>
              <a:t>  Page </a:t>
            </a:r>
            <a:fld id="{5843FA69-677B-4CF7-B3BA-8370DE049A81}" type="slidenum">
              <a:rPr lang="es-CO" smtClean="0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CO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CO" smtClean="0"/>
              <a:t>Haga clic para modificar el estilo de texto del patrón</a:t>
            </a:r>
          </a:p>
          <a:p>
            <a:pPr lvl="1"/>
            <a:r>
              <a:rPr lang="es-CO" smtClean="0"/>
              <a:t>Segundo nivel</a:t>
            </a:r>
          </a:p>
          <a:p>
            <a:pPr lvl="2"/>
            <a:r>
              <a:rPr lang="es-CO" smtClean="0"/>
              <a:t>Tercer nivel</a:t>
            </a:r>
          </a:p>
          <a:p>
            <a:pPr lvl="3"/>
            <a:r>
              <a:rPr lang="es-CO" smtClean="0"/>
              <a:t>Cuarto nivel</a:t>
            </a:r>
          </a:p>
          <a:p>
            <a:pPr lvl="4"/>
            <a:r>
              <a:rPr lang="es-CO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CO" smtClean="0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O" smtClean="0"/>
              <a:t>Here comes your footer  </a:t>
            </a:r>
            <a:r>
              <a:rPr lang="es-CO" smtClean="0">
                <a:sym typeface="Wingdings" pitchFamily="2" charset="2"/>
              </a:rPr>
              <a:t></a:t>
            </a:r>
            <a:r>
              <a:rPr lang="es-CO" smtClean="0"/>
              <a:t>  Page </a:t>
            </a:r>
            <a:fld id="{65D618EA-8F20-4311-B487-C65E4DE06E8F}" type="slidenum">
              <a:rPr lang="es-CO" smtClean="0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CO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CO" noProof="0" smtClean="0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CO" smtClean="0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O" smtClean="0"/>
              <a:t>Here comes your footer  </a:t>
            </a:r>
            <a:r>
              <a:rPr lang="es-CO" smtClean="0">
                <a:sym typeface="Wingdings" pitchFamily="2" charset="2"/>
              </a:rPr>
              <a:t></a:t>
            </a:r>
            <a:r>
              <a:rPr lang="es-CO" smtClean="0"/>
              <a:t>  Page </a:t>
            </a:r>
            <a:fld id="{25DB3E48-8A10-436D-B4BD-B3BEE31BB070}" type="slidenum">
              <a:rPr lang="es-CO" smtClean="0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9100" y="1031875"/>
            <a:ext cx="81819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CO" smtClean="0"/>
              <a:t>Haga clic para modificar el estilo de título del patrón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3863" y="1755775"/>
            <a:ext cx="8177212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90000" rIns="72000" bIns="9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CO" smtClean="0"/>
              <a:t>Haga clic para modificar el estilo de texto del patrón</a:t>
            </a:r>
          </a:p>
          <a:p>
            <a:pPr lvl="1"/>
            <a:r>
              <a:rPr lang="es-CO" smtClean="0"/>
              <a:t>Segundo nivel</a:t>
            </a:r>
          </a:p>
          <a:p>
            <a:pPr lvl="2"/>
            <a:r>
              <a:rPr lang="es-CO" smtClean="0"/>
              <a:t>Tercer nivel</a:t>
            </a:r>
          </a:p>
          <a:p>
            <a:pPr lvl="3"/>
            <a:r>
              <a:rPr lang="es-CO" smtClean="0"/>
              <a:t>Cuarto nivel</a:t>
            </a:r>
          </a:p>
          <a:p>
            <a:pPr lvl="4"/>
            <a:r>
              <a:rPr lang="es-CO" smtClean="0"/>
              <a:t>Quinto nivel</a:t>
            </a:r>
          </a:p>
        </p:txBody>
      </p:sp>
      <p:sp>
        <p:nvSpPr>
          <p:cNvPr id="1044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0025" y="6437313"/>
            <a:ext cx="3048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s-CO" smtClean="0"/>
              <a:t>Here comes your footer  </a:t>
            </a:r>
            <a:r>
              <a:rPr lang="es-CO" smtClean="0">
                <a:sym typeface="Wingdings" pitchFamily="2" charset="2"/>
              </a:rPr>
              <a:t></a:t>
            </a:r>
            <a:r>
              <a:rPr lang="es-CO" smtClean="0"/>
              <a:t>  Page </a:t>
            </a:r>
            <a:fld id="{1119A1FB-228D-4CF7-98D8-E7B7165D7A64}" type="slidenum">
              <a:rPr lang="es-CO" smtClean="0"/>
              <a:pPr>
                <a:defRPr/>
              </a:pPr>
              <a:t>‹Nº›</a:t>
            </a:fld>
            <a:endParaRPr lang="es-CO"/>
          </a:p>
        </p:txBody>
      </p:sp>
      <p:sp>
        <p:nvSpPr>
          <p:cNvPr id="1044494" name="AutoShape 14"/>
          <p:cNvSpPr>
            <a:spLocks noChangeArrowheads="1"/>
          </p:cNvSpPr>
          <p:nvPr/>
        </p:nvSpPr>
        <p:spPr bwMode="auto">
          <a:xfrm rot="10800000">
            <a:off x="5354638" y="6230938"/>
            <a:ext cx="927100" cy="514350"/>
          </a:xfrm>
          <a:prstGeom prst="leftArrow">
            <a:avLst>
              <a:gd name="adj1" fmla="val 51620"/>
              <a:gd name="adj2" fmla="val 51229"/>
            </a:avLst>
          </a:prstGeom>
          <a:gradFill rotWithShape="1">
            <a:gsLst>
              <a:gs pos="0">
                <a:srgbClr val="B7B7B7"/>
              </a:gs>
              <a:gs pos="100000">
                <a:srgbClr val="B7B7B7">
                  <a:gamma/>
                  <a:tint val="48627"/>
                  <a:invGamma/>
                  <a:alpha val="2000"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>
              <a:defRPr/>
            </a:pPr>
            <a:r>
              <a:rPr lang="de-DE" sz="1400">
                <a:solidFill>
                  <a:schemeClr val="bg1"/>
                </a:solidFill>
                <a:latin typeface="Arial" pitchFamily="34" charset="0"/>
              </a:rPr>
              <a:t>Your Logo</a:t>
            </a:r>
          </a:p>
        </p:txBody>
      </p:sp>
      <p:pic>
        <p:nvPicPr>
          <p:cNvPr id="3078" name="Picture 17" descr="PP small"/>
          <p:cNvPicPr>
            <a:picLocks noChangeAspect="1" noChangeArrowheads="1"/>
          </p:cNvPicPr>
          <p:nvPr/>
        </p:nvPicPr>
        <p:blipFill>
          <a:blip r:embed="rId14" cstate="print"/>
          <a:srcRect b="34532"/>
          <a:stretch>
            <a:fillRect/>
          </a:stretch>
        </p:blipFill>
        <p:spPr bwMode="auto">
          <a:xfrm>
            <a:off x="6499225" y="6324600"/>
            <a:ext cx="2419350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9pPr>
    </p:titleStyle>
    <p:bodyStyle>
      <a:lvl1pPr marL="347663" indent="-347663" algn="l" defTabSz="801688" rtl="0" eaLnBrk="1" fontAlgn="base" hangingPunct="1">
        <a:spcBef>
          <a:spcPct val="75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365125" indent="333375" algn="l" defTabSz="801688" rtl="0" eaLnBrk="1" fontAlgn="base" hangingPunct="1">
        <a:spcBef>
          <a:spcPct val="75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Char char="p"/>
        <a:defRPr>
          <a:solidFill>
            <a:schemeClr val="tx1"/>
          </a:solidFill>
          <a:latin typeface="+mn-lt"/>
        </a:defRPr>
      </a:lvl2pPr>
      <a:lvl3pPr marL="1149350" indent="-433388" algn="l" defTabSz="801688" rtl="0" eaLnBrk="1" fontAlgn="base" hangingPunct="1">
        <a:spcBef>
          <a:spcPct val="75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Char char="p"/>
        <a:defRPr>
          <a:solidFill>
            <a:schemeClr val="tx1"/>
          </a:solidFill>
          <a:latin typeface="+mn-lt"/>
        </a:defRPr>
      </a:lvl3pPr>
      <a:lvl4pPr marL="1530350" indent="-363538" algn="l" defTabSz="801688" rtl="0" eaLnBrk="1" fontAlgn="base" hangingPunct="1">
        <a:spcBef>
          <a:spcPct val="75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defRPr>
          <a:solidFill>
            <a:schemeClr val="tx1"/>
          </a:solidFill>
          <a:latin typeface="+mn-lt"/>
        </a:defRPr>
      </a:lvl4pPr>
      <a:lvl5pPr marL="1887538" indent="-58738" algn="l" defTabSz="801688" rtl="0" eaLnBrk="1" fontAlgn="base" hangingPunct="1">
        <a:spcBef>
          <a:spcPct val="75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defRPr>
          <a:solidFill>
            <a:schemeClr val="tx1"/>
          </a:solidFill>
          <a:latin typeface="+mn-lt"/>
        </a:defRPr>
      </a:lvl5pPr>
      <a:lvl6pPr marL="2344738" algn="l" defTabSz="801688" rtl="0" eaLnBrk="1" fontAlgn="base" hangingPunct="1">
        <a:spcBef>
          <a:spcPct val="75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defRPr>
          <a:solidFill>
            <a:schemeClr val="tx1"/>
          </a:solidFill>
          <a:latin typeface="+mn-lt"/>
        </a:defRPr>
      </a:lvl6pPr>
      <a:lvl7pPr marL="2801938" algn="l" defTabSz="801688" rtl="0" eaLnBrk="1" fontAlgn="base" hangingPunct="1">
        <a:spcBef>
          <a:spcPct val="75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defRPr>
          <a:solidFill>
            <a:schemeClr val="tx1"/>
          </a:solidFill>
          <a:latin typeface="+mn-lt"/>
        </a:defRPr>
      </a:lvl7pPr>
      <a:lvl8pPr marL="3259138" algn="l" defTabSz="801688" rtl="0" eaLnBrk="1" fontAlgn="base" hangingPunct="1">
        <a:spcBef>
          <a:spcPct val="75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defRPr>
          <a:solidFill>
            <a:schemeClr val="tx1"/>
          </a:solidFill>
          <a:latin typeface="+mn-lt"/>
        </a:defRPr>
      </a:lvl8pPr>
      <a:lvl9pPr marL="3716338" algn="l" defTabSz="801688" rtl="0" eaLnBrk="1" fontAlgn="base" hangingPunct="1">
        <a:spcBef>
          <a:spcPct val="75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defRPr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6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demos.gkudos.com/sigti/" TargetMode="External"/><Relationship Id="rId7" Type="http://schemas.openxmlformats.org/officeDocument/2006/relationships/hyperlink" Target="http://sig.infonavit.org.mx/SIG/" TargetMode="External"/><Relationship Id="rId2" Type="http://schemas.openxmlformats.org/officeDocument/2006/relationships/hyperlink" Target="http://www.merida.gob.mx/sig/si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dp.geomadrid.com/visorbdp/visorprueba.html" TargetMode="External"/><Relationship Id="rId5" Type="http://schemas.openxmlformats.org/officeDocument/2006/relationships/hyperlink" Target="http://galileo.inegi.org.mx/website/mexico/viewer.htm" TargetMode="External"/><Relationship Id="rId4" Type="http://schemas.openxmlformats.org/officeDocument/2006/relationships/hyperlink" Target="http://ciudadmx.df.gob.mx:8080/seduv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31918" t="55035" r="21816" b="6250"/>
          <a:stretch>
            <a:fillRect/>
          </a:stretch>
        </p:blipFill>
        <p:spPr bwMode="auto">
          <a:xfrm>
            <a:off x="1625600" y="2717800"/>
            <a:ext cx="6019800" cy="2832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 l="12494" t="98437" r="12640"/>
          <a:stretch>
            <a:fillRect/>
          </a:stretch>
        </p:blipFill>
        <p:spPr bwMode="auto">
          <a:xfrm>
            <a:off x="0" y="623570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CuadroTexto"/>
          <p:cNvSpPr txBox="1"/>
          <p:nvPr/>
        </p:nvSpPr>
        <p:spPr>
          <a:xfrm>
            <a:off x="355600" y="5174565"/>
            <a:ext cx="6616700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s-MX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Freestyle Script" pitchFamily="66" charset="0"/>
              </a:rPr>
              <a:t>Especialización en Arquitectura del software</a:t>
            </a:r>
          </a:p>
          <a:p>
            <a:r>
              <a:rPr lang="es-MX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Freestyle Script" pitchFamily="66" charset="0"/>
              </a:rPr>
              <a:t>SENA -HUILA</a:t>
            </a:r>
            <a:endParaRPr lang="es-MX" sz="28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Freestyle Script" pitchFamily="66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73099" y="2412999"/>
            <a:ext cx="7826375" cy="2463801"/>
          </a:xfrm>
          <a:ln w="57150">
            <a:solidFill>
              <a:schemeClr val="bg2">
                <a:lumMod val="60000"/>
                <a:lumOff val="40000"/>
              </a:schemeClr>
            </a:solidFill>
          </a:ln>
        </p:spPr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r>
              <a:rPr lang="es-CO" sz="2800" dirty="0" smtClean="0">
                <a:latin typeface="Agency FB" pitchFamily="34" charset="0"/>
              </a:rPr>
              <a:t>Permitir a los habitantes de la ciudad de Neiva , turistas y visitantes conocer en tiempo real su ubicación actual, búsqueda de sitios de interés y provisión de sugerencias de sitios más visitados, mediante un sistema de información que podrá ser utilizado mediante PC, laptops y dispositivos móviles que se encuentran en el mercado. </a:t>
            </a:r>
            <a:endParaRPr lang="es-CO" dirty="0" smtClean="0">
              <a:latin typeface="Agency FB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de-DE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 l="12494" t="98437" r="12640"/>
          <a:stretch>
            <a:fillRect/>
          </a:stretch>
        </p:blipFill>
        <p:spPr bwMode="auto">
          <a:xfrm>
            <a:off x="0" y="623570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19100" y="1031875"/>
            <a:ext cx="8181975" cy="600075"/>
          </a:xfrm>
        </p:spPr>
        <p:txBody>
          <a:bodyPr/>
          <a:lstStyle/>
          <a:p>
            <a:r>
              <a:rPr lang="es-CO" sz="4400" b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rPr>
              <a:t>Requerimiento del Negocio</a:t>
            </a:r>
            <a:endParaRPr lang="es-CO" sz="4400" b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gency FB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8463" y="2578099"/>
            <a:ext cx="8177212" cy="2568575"/>
          </a:xfrm>
          <a:ln w="57150">
            <a:solidFill>
              <a:srgbClr val="FF7C80"/>
            </a:solidFill>
          </a:ln>
        </p:spPr>
        <p:txBody>
          <a:bodyPr/>
          <a:lstStyle/>
          <a:p>
            <a:r>
              <a:rPr lang="es-MX" dirty="0">
                <a:latin typeface="Agency FB" pitchFamily="34" charset="0"/>
              </a:rPr>
              <a:t>¿Qué hay en...? Localización de </a:t>
            </a:r>
            <a:r>
              <a:rPr lang="es-MX" dirty="0" smtClean="0">
                <a:latin typeface="Agency FB" pitchFamily="34" charset="0"/>
              </a:rPr>
              <a:t> </a:t>
            </a:r>
            <a:r>
              <a:rPr lang="es-MX" dirty="0">
                <a:latin typeface="Agency FB" pitchFamily="34" charset="0"/>
              </a:rPr>
              <a:t>puntos de venta, </a:t>
            </a:r>
            <a:r>
              <a:rPr lang="es-MX" dirty="0" smtClean="0">
                <a:latin typeface="Agency FB" pitchFamily="34" charset="0"/>
              </a:rPr>
              <a:t>oficinas, </a:t>
            </a:r>
            <a:r>
              <a:rPr lang="es-MX" dirty="0">
                <a:latin typeface="Agency FB" pitchFamily="34" charset="0"/>
              </a:rPr>
              <a:t>almacenes, centros de asistencia, etc. </a:t>
            </a:r>
          </a:p>
          <a:p>
            <a:r>
              <a:rPr lang="es-MX" dirty="0">
                <a:latin typeface="Agency FB" pitchFamily="34" charset="0"/>
              </a:rPr>
              <a:t>¿Dónde se encuentra...? Buscamos un lugar o un elemento que reúna una serie de condiciones. Por ejemplo, dónde se encuentran </a:t>
            </a:r>
            <a:r>
              <a:rPr lang="es-MX" dirty="0" smtClean="0">
                <a:latin typeface="Agency FB" pitchFamily="34" charset="0"/>
              </a:rPr>
              <a:t>la clínica mas cercana. </a:t>
            </a:r>
            <a:endParaRPr lang="es-MX" dirty="0">
              <a:latin typeface="Agency FB" pitchFamily="34" charset="0"/>
            </a:endParaRPr>
          </a:p>
          <a:p>
            <a:r>
              <a:rPr lang="es-MX" dirty="0" smtClean="0">
                <a:latin typeface="Agency FB" pitchFamily="34" charset="0"/>
              </a:rPr>
              <a:t>¿</a:t>
            </a:r>
            <a:r>
              <a:rPr lang="es-MX" dirty="0">
                <a:latin typeface="Agency FB" pitchFamily="34" charset="0"/>
              </a:rPr>
              <a:t>Qué ruta debo </a:t>
            </a:r>
            <a:r>
              <a:rPr lang="es-MX" dirty="0" smtClean="0">
                <a:latin typeface="Agency FB" pitchFamily="34" charset="0"/>
              </a:rPr>
              <a:t>elegir ? En la zona urbana y rural.</a:t>
            </a:r>
          </a:p>
          <a:p>
            <a:r>
              <a:rPr lang="es-MX" dirty="0" smtClean="0">
                <a:latin typeface="Agency FB" pitchFamily="34" charset="0"/>
              </a:rPr>
              <a:t>¿Cuál es el mejor…? Buscamos el lugar que sea mas recomendado en su categoría. </a:t>
            </a:r>
            <a:endParaRPr lang="es-MX" dirty="0">
              <a:latin typeface="Agency FB" pitchFamily="34" charset="0"/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Here comes your footer  </a:t>
            </a:r>
            <a:r>
              <a:rPr lang="es-CO" smtClean="0">
                <a:sym typeface="Wingdings" pitchFamily="2" charset="2"/>
              </a:rPr>
              <a:t></a:t>
            </a:r>
            <a:r>
              <a:rPr lang="es-CO" smtClean="0"/>
              <a:t>  Page </a:t>
            </a:r>
            <a:fld id="{B28AAE73-CE97-42FE-93D4-8C9384ECA5F6}" type="slidenum">
              <a:rPr lang="es-CO" smtClean="0"/>
              <a:pPr>
                <a:defRPr/>
              </a:pPr>
              <a:t>3</a:t>
            </a:fld>
            <a:endParaRPr lang="es-CO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152400" y="1057275"/>
            <a:ext cx="8435975" cy="600075"/>
          </a:xfrm>
        </p:spPr>
        <p:txBody>
          <a:bodyPr/>
          <a:lstStyle/>
          <a:p>
            <a:pPr algn="ctr"/>
            <a:r>
              <a:rPr lang="es-CO" sz="4400" b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rPr>
              <a:t>Preguntas habituales al llegar a un lugar nuevo </a:t>
            </a:r>
            <a:endParaRPr lang="es-CO" sz="4400" b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gency FB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12494" t="98437" r="12640"/>
          <a:stretch>
            <a:fillRect/>
          </a:stretch>
        </p:blipFill>
        <p:spPr bwMode="auto">
          <a:xfrm>
            <a:off x="0" y="623570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77516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Here comes your footer  </a:t>
            </a:r>
            <a:r>
              <a:rPr lang="es-CO" smtClean="0">
                <a:sym typeface="Wingdings" pitchFamily="2" charset="2"/>
              </a:rPr>
              <a:t></a:t>
            </a:r>
            <a:r>
              <a:rPr lang="es-CO" smtClean="0"/>
              <a:t>  Page </a:t>
            </a:r>
            <a:fld id="{B28AAE73-CE97-42FE-93D4-8C9384ECA5F6}" type="slidenum">
              <a:rPr lang="es-CO" smtClean="0"/>
              <a:pPr>
                <a:defRPr/>
              </a:pPr>
              <a:t>4</a:t>
            </a:fld>
            <a:endParaRPr lang="es-CO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 l="12494" t="98437" r="12640"/>
          <a:stretch>
            <a:fillRect/>
          </a:stretch>
        </p:blipFill>
        <p:spPr bwMode="auto">
          <a:xfrm>
            <a:off x="0" y="623570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317500" y="1882775"/>
            <a:ext cx="8242300" cy="1558925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CO" sz="9600" cap="none" dirty="0" smtClean="0">
                <a:ln w="11430"/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gency FB" pitchFamily="34" charset="0"/>
              </a:rPr>
              <a:t>Propuesta de solución</a:t>
            </a:r>
            <a:endParaRPr lang="es-CO" sz="9600" cap="none" dirty="0">
              <a:ln w="11430"/>
              <a:solidFill>
                <a:schemeClr val="bg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233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49263" y="2149475"/>
            <a:ext cx="8177212" cy="3248025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>
                <a:latin typeface="Agency FB" pitchFamily="34" charset="0"/>
              </a:rPr>
              <a:t>El término SIG procede del acrónimo de Sistema de Información Geográfica (en inglés GIS, Geographic Information System). </a:t>
            </a:r>
          </a:p>
          <a:p>
            <a:pPr marL="0" indent="0" algn="just">
              <a:buNone/>
            </a:pPr>
            <a:r>
              <a:rPr lang="es-MX" dirty="0">
                <a:latin typeface="Agency FB" pitchFamily="34" charset="0"/>
              </a:rPr>
              <a:t>Técnicamente se puede definir un SIG como una tecnología de manejo de información geográfica formada </a:t>
            </a:r>
            <a:r>
              <a:rPr lang="es-MX" dirty="0" smtClean="0">
                <a:latin typeface="Agency FB" pitchFamily="34" charset="0"/>
              </a:rPr>
              <a:t>por:</a:t>
            </a:r>
          </a:p>
          <a:p>
            <a:r>
              <a:rPr lang="es-MX" dirty="0" smtClean="0">
                <a:latin typeface="Agency FB" pitchFamily="34" charset="0"/>
              </a:rPr>
              <a:t>Hardware. </a:t>
            </a:r>
          </a:p>
          <a:p>
            <a:r>
              <a:rPr lang="es-MX" dirty="0" smtClean="0">
                <a:latin typeface="Agency FB" pitchFamily="34" charset="0"/>
              </a:rPr>
              <a:t>Software. </a:t>
            </a:r>
          </a:p>
          <a:p>
            <a:r>
              <a:rPr lang="es-MX" dirty="0" smtClean="0">
                <a:latin typeface="Agency FB" pitchFamily="34" charset="0"/>
              </a:rPr>
              <a:t>Datos geográficos. </a:t>
            </a:r>
          </a:p>
          <a:p>
            <a:r>
              <a:rPr lang="es-MX" dirty="0" smtClean="0">
                <a:latin typeface="Agency FB" pitchFamily="34" charset="0"/>
              </a:rPr>
              <a:t>Equipo humano</a:t>
            </a:r>
          </a:p>
          <a:p>
            <a:pPr>
              <a:buNone/>
            </a:pPr>
            <a:r>
              <a:rPr lang="es-MX" dirty="0" smtClean="0">
                <a:latin typeface="Agency FB" pitchFamily="34" charset="0"/>
              </a:rPr>
              <a:t> </a:t>
            </a:r>
            <a:endParaRPr lang="es-MX" dirty="0">
              <a:latin typeface="Agency FB" pitchFamily="34" charset="0"/>
            </a:endParaRPr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Here comes your footer  </a:t>
            </a:r>
            <a:r>
              <a:rPr lang="es-CO" smtClean="0">
                <a:sym typeface="Wingdings" pitchFamily="2" charset="2"/>
              </a:rPr>
              <a:t></a:t>
            </a:r>
            <a:r>
              <a:rPr lang="es-CO" smtClean="0"/>
              <a:t>  Page </a:t>
            </a:r>
            <a:fld id="{B28AAE73-CE97-42FE-93D4-8C9384ECA5F6}" type="slidenum">
              <a:rPr lang="es-CO" smtClean="0"/>
              <a:pPr>
                <a:defRPr/>
              </a:pPr>
              <a:t>5</a:t>
            </a:fld>
            <a:endParaRPr lang="es-CO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9900" y="1069975"/>
            <a:ext cx="8181975" cy="600075"/>
          </a:xfrm>
        </p:spPr>
        <p:txBody>
          <a:bodyPr/>
          <a:lstStyle/>
          <a:p>
            <a:r>
              <a:rPr lang="es-CO" sz="4400" b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rPr>
              <a:t>S I G</a:t>
            </a:r>
            <a:endParaRPr lang="es-CO" sz="4400" b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gency FB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12494" t="98437" r="12640"/>
          <a:stretch>
            <a:fillRect/>
          </a:stretch>
        </p:blipFill>
        <p:spPr bwMode="auto">
          <a:xfrm>
            <a:off x="0" y="623570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4835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19100" y="841375"/>
            <a:ext cx="8181975" cy="600075"/>
          </a:xfrm>
        </p:spPr>
        <p:txBody>
          <a:bodyPr/>
          <a:lstStyle/>
          <a:p>
            <a:r>
              <a:rPr lang="es-CO" sz="4400" b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rPr>
              <a:t>Árbol del problema</a:t>
            </a:r>
            <a:endParaRPr lang="es-CO" sz="4400" b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gency FB" pitchFamily="34" charset="0"/>
            </a:endParaRPr>
          </a:p>
        </p:txBody>
      </p:sp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4039348134"/>
              </p:ext>
            </p:extLst>
          </p:nvPr>
        </p:nvGraphicFramePr>
        <p:xfrm>
          <a:off x="228600" y="2044700"/>
          <a:ext cx="6172200" cy="1841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11 Conector recto"/>
          <p:cNvCxnSpPr/>
          <p:nvPr/>
        </p:nvCxnSpPr>
        <p:spPr bwMode="auto">
          <a:xfrm rot="5400000">
            <a:off x="2978150" y="3676650"/>
            <a:ext cx="5969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3" name="12 Diagrama"/>
          <p:cNvGraphicFramePr/>
          <p:nvPr>
            <p:extLst>
              <p:ext uri="{D42A27DB-BD31-4B8C-83A1-F6EECF244321}">
                <p14:modId xmlns:p14="http://schemas.microsoft.com/office/powerpoint/2010/main" val="2880522569"/>
              </p:ext>
            </p:extLst>
          </p:nvPr>
        </p:nvGraphicFramePr>
        <p:xfrm>
          <a:off x="2146300" y="4483100"/>
          <a:ext cx="2374900" cy="1612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" name="9 Imagen" descr="turistas2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209801" y="3919220"/>
            <a:ext cx="2336800" cy="14020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13" cstate="print"/>
          <a:srcRect l="44338" t="23089" r="42387" b="3039"/>
          <a:stretch/>
        </p:blipFill>
        <p:spPr bwMode="auto">
          <a:xfrm>
            <a:off x="7581899" y="1181099"/>
            <a:ext cx="1172633" cy="35814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33" name="32 Conector recto"/>
          <p:cNvCxnSpPr/>
          <p:nvPr/>
        </p:nvCxnSpPr>
        <p:spPr bwMode="auto">
          <a:xfrm flipV="1">
            <a:off x="6388100" y="2489199"/>
            <a:ext cx="241300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34 Conector recto"/>
          <p:cNvCxnSpPr/>
          <p:nvPr/>
        </p:nvCxnSpPr>
        <p:spPr bwMode="auto">
          <a:xfrm rot="16200000" flipH="1">
            <a:off x="6203950" y="2927350"/>
            <a:ext cx="889000" cy="127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36 Conector recto"/>
          <p:cNvCxnSpPr/>
          <p:nvPr/>
        </p:nvCxnSpPr>
        <p:spPr bwMode="auto">
          <a:xfrm rot="10800000">
            <a:off x="6388100" y="3378200"/>
            <a:ext cx="25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40 Conector recto"/>
          <p:cNvCxnSpPr/>
          <p:nvPr/>
        </p:nvCxnSpPr>
        <p:spPr bwMode="auto">
          <a:xfrm rot="10800000">
            <a:off x="6616700" y="2819400"/>
            <a:ext cx="9779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14" cstate="print"/>
          <a:srcRect l="12494" t="98437" r="12640"/>
          <a:stretch>
            <a:fillRect/>
          </a:stretch>
        </p:blipFill>
        <p:spPr bwMode="auto">
          <a:xfrm>
            <a:off x="0" y="623570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CuadroTexto"/>
          <p:cNvSpPr txBox="1"/>
          <p:nvPr/>
        </p:nvSpPr>
        <p:spPr>
          <a:xfrm>
            <a:off x="1790700" y="2696289"/>
            <a:ext cx="80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Permitirá</a:t>
            </a:r>
            <a:endParaRPr lang="es-MX" sz="10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794001" y="3553539"/>
            <a:ext cx="63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Para</a:t>
            </a:r>
            <a:endParaRPr lang="es-MX" sz="10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6819900" y="2528697"/>
            <a:ext cx="749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Mediante</a:t>
            </a:r>
            <a:endParaRPr lang="es-MX" sz="10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4400" b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rPr>
              <a:t>Criterios de factibilidad</a:t>
            </a:r>
            <a:endParaRPr lang="es-CO" sz="4400" b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Here comes your footer  </a:t>
            </a:r>
            <a:r>
              <a:rPr lang="es-CO" smtClean="0">
                <a:sym typeface="Wingdings" pitchFamily="2" charset="2"/>
              </a:rPr>
              <a:t></a:t>
            </a:r>
            <a:r>
              <a:rPr lang="es-CO" smtClean="0"/>
              <a:t>  Page </a:t>
            </a:r>
            <a:fld id="{B28AAE73-CE97-42FE-93D4-8C9384ECA5F6}" type="slidenum">
              <a:rPr lang="es-CO" smtClean="0"/>
              <a:pPr>
                <a:defRPr/>
              </a:pPr>
              <a:t>7</a:t>
            </a:fld>
            <a:endParaRPr lang="es-CO"/>
          </a:p>
        </p:txBody>
      </p:sp>
      <p:sp>
        <p:nvSpPr>
          <p:cNvPr id="5" name="4 Flecha derecha"/>
          <p:cNvSpPr/>
          <p:nvPr/>
        </p:nvSpPr>
        <p:spPr bwMode="auto">
          <a:xfrm>
            <a:off x="1879600" y="3365500"/>
            <a:ext cx="4127500" cy="1346200"/>
          </a:xfrm>
          <a:prstGeom prst="rightArrow">
            <a:avLst/>
          </a:prstGeom>
          <a:solidFill>
            <a:srgbClr val="FF5050"/>
          </a:solidFill>
          <a:ln>
            <a:noFill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24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gency FB" pitchFamily="34" charset="0"/>
              </a:rPr>
              <a:t>Encuesta</a:t>
            </a:r>
          </a:p>
        </p:txBody>
      </p:sp>
      <p:sp>
        <p:nvSpPr>
          <p:cNvPr id="6" name="5 Flecha derecha"/>
          <p:cNvSpPr/>
          <p:nvPr/>
        </p:nvSpPr>
        <p:spPr bwMode="auto">
          <a:xfrm>
            <a:off x="1917700" y="4521200"/>
            <a:ext cx="4838700" cy="1346200"/>
          </a:xfrm>
          <a:prstGeom prst="rightArrow">
            <a:avLst/>
          </a:prstGeom>
          <a:solidFill>
            <a:srgbClr val="FF5050"/>
          </a:solidFill>
          <a:ln>
            <a:noFill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24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gency FB" pitchFamily="34" charset="0"/>
              </a:rPr>
              <a:t>Tabulación y análisis de la encuesta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l="12494" t="98437" r="12640"/>
          <a:stretch>
            <a:fillRect/>
          </a:stretch>
        </p:blipFill>
        <p:spPr bwMode="auto">
          <a:xfrm>
            <a:off x="0" y="623570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520700" y="2108200"/>
            <a:ext cx="7899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 smtClean="0">
                <a:latin typeface="Agency FB" pitchFamily="34" charset="0"/>
              </a:rPr>
              <a:t>Para conocer los criterios de factibilidad del proyecto Virtual City se diseño una encuesta recopilando la información mas relevante sobre la opinión  de la población en general.</a:t>
            </a:r>
          </a:p>
          <a:p>
            <a:pPr algn="just"/>
            <a:endParaRPr lang="es-MX" sz="2000" dirty="0">
              <a:latin typeface="Agency FB" pitchFamily="34" charset="0"/>
            </a:endParaRPr>
          </a:p>
          <a:p>
            <a:pPr algn="just"/>
            <a:r>
              <a:rPr lang="es-MX" sz="2000" dirty="0" smtClean="0">
                <a:latin typeface="Agency FB" pitchFamily="34" charset="0"/>
              </a:rPr>
              <a:t>La encuesta se realizo a una muestra de 60 Personas</a:t>
            </a:r>
            <a:r>
              <a:rPr lang="es-MX" dirty="0" smtClean="0">
                <a:latin typeface="Agency FB" pitchFamily="34" charset="0"/>
              </a:rPr>
              <a:t>.  </a:t>
            </a:r>
            <a:endParaRPr lang="es-MX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1660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3624" y="866775"/>
            <a:ext cx="8181975" cy="600075"/>
          </a:xfrm>
        </p:spPr>
        <p:txBody>
          <a:bodyPr/>
          <a:lstStyle/>
          <a:p>
            <a:r>
              <a:rPr lang="es-CO" sz="4400" b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rPr>
              <a:t>Gestión documental</a:t>
            </a:r>
            <a:endParaRPr lang="es-CO" sz="4400" b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Here comes your footer  </a:t>
            </a:r>
            <a:r>
              <a:rPr lang="es-CO" smtClean="0">
                <a:sym typeface="Wingdings" pitchFamily="2" charset="2"/>
              </a:rPr>
              <a:t></a:t>
            </a:r>
            <a:r>
              <a:rPr lang="es-CO" smtClean="0"/>
              <a:t>  Page </a:t>
            </a:r>
            <a:fld id="{B28AAE73-CE97-42FE-93D4-8C9384ECA5F6}" type="slidenum">
              <a:rPr lang="es-CO" smtClean="0"/>
              <a:pPr>
                <a:defRPr/>
              </a:pPr>
              <a:t>8</a:t>
            </a:fld>
            <a:endParaRPr lang="es-CO"/>
          </a:p>
        </p:txBody>
      </p:sp>
      <p:sp>
        <p:nvSpPr>
          <p:cNvPr id="5" name="4 Flecha derecha"/>
          <p:cNvSpPr/>
          <p:nvPr/>
        </p:nvSpPr>
        <p:spPr bwMode="auto">
          <a:xfrm>
            <a:off x="1071013" y="1498600"/>
            <a:ext cx="3679303" cy="850900"/>
          </a:xfrm>
          <a:prstGeom prst="rightArrow">
            <a:avLst/>
          </a:prstGeom>
          <a:solidFill>
            <a:srgbClr val="FF5050"/>
          </a:solidFill>
          <a:ln>
            <a:noFill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20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gency FB" pitchFamily="34" charset="0"/>
              </a:rPr>
              <a:t>Documento SRS Versión 1.0</a:t>
            </a:r>
          </a:p>
        </p:txBody>
      </p:sp>
      <p:sp>
        <p:nvSpPr>
          <p:cNvPr id="6" name="5 Flecha derecha"/>
          <p:cNvSpPr/>
          <p:nvPr/>
        </p:nvSpPr>
        <p:spPr bwMode="auto">
          <a:xfrm>
            <a:off x="1109113" y="2349500"/>
            <a:ext cx="4313275" cy="850900"/>
          </a:xfrm>
          <a:prstGeom prst="rightArrow">
            <a:avLst/>
          </a:prstGeom>
          <a:solidFill>
            <a:srgbClr val="FF5050"/>
          </a:solidFill>
          <a:ln>
            <a:noFill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20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gency FB" pitchFamily="34" charset="0"/>
              </a:rPr>
              <a:t>Documento Casos de Uso Versión 1.0</a:t>
            </a:r>
          </a:p>
        </p:txBody>
      </p:sp>
      <p:sp>
        <p:nvSpPr>
          <p:cNvPr id="7" name="6 Flecha derecha"/>
          <p:cNvSpPr/>
          <p:nvPr/>
        </p:nvSpPr>
        <p:spPr bwMode="auto">
          <a:xfrm>
            <a:off x="1049827" y="3200400"/>
            <a:ext cx="4913284" cy="850900"/>
          </a:xfrm>
          <a:prstGeom prst="rightArrow">
            <a:avLst/>
          </a:prstGeom>
          <a:solidFill>
            <a:srgbClr val="FF5050"/>
          </a:solidFill>
          <a:ln>
            <a:noFill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20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gency FB" pitchFamily="34" charset="0"/>
              </a:rPr>
              <a:t>Documento Matriz de trazabilidad Versión 1.0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l="12494" t="98437" r="12640"/>
          <a:stretch>
            <a:fillRect/>
          </a:stretch>
        </p:blipFill>
        <p:spPr bwMode="auto">
          <a:xfrm>
            <a:off x="0" y="623570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Flecha derecha"/>
          <p:cNvSpPr/>
          <p:nvPr/>
        </p:nvSpPr>
        <p:spPr bwMode="auto">
          <a:xfrm>
            <a:off x="1049826" y="4902200"/>
            <a:ext cx="5960573" cy="850900"/>
          </a:xfrm>
          <a:prstGeom prst="rightArrow">
            <a:avLst/>
          </a:prstGeom>
          <a:solidFill>
            <a:srgbClr val="FF5050"/>
          </a:solidFill>
          <a:ln>
            <a:noFill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20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gency FB" pitchFamily="34" charset="0"/>
              </a:rPr>
              <a:t>Documento </a:t>
            </a:r>
            <a:r>
              <a:rPr kumimoji="0" lang="es-CO" sz="20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gency FB" pitchFamily="34" charset="0"/>
              </a:rPr>
              <a:t>Diagramas de casos de uso </a:t>
            </a:r>
            <a:r>
              <a:rPr kumimoji="0" lang="es-CO" sz="20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gency FB" pitchFamily="34" charset="0"/>
              </a:rPr>
              <a:t>Versión 1.0</a:t>
            </a:r>
          </a:p>
        </p:txBody>
      </p:sp>
      <p:sp>
        <p:nvSpPr>
          <p:cNvPr id="10" name="9 Flecha derecha"/>
          <p:cNvSpPr/>
          <p:nvPr/>
        </p:nvSpPr>
        <p:spPr bwMode="auto">
          <a:xfrm>
            <a:off x="1038977" y="4051300"/>
            <a:ext cx="5545688" cy="850900"/>
          </a:xfrm>
          <a:prstGeom prst="rightArrow">
            <a:avLst/>
          </a:prstGeom>
          <a:solidFill>
            <a:srgbClr val="FF5050"/>
          </a:solidFill>
          <a:ln>
            <a:noFill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20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gency FB" pitchFamily="34" charset="0"/>
              </a:rPr>
              <a:t>Documento </a:t>
            </a:r>
            <a:r>
              <a:rPr kumimoji="0" lang="es-CO" sz="20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gency FB" pitchFamily="34" charset="0"/>
              </a:rPr>
              <a:t>Plan</a:t>
            </a:r>
            <a:r>
              <a:rPr kumimoji="0" lang="es-CO" sz="2000" b="0" i="0" u="none" strike="noStrike" cap="none" normalizeH="0" dirty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gency FB" pitchFamily="34" charset="0"/>
              </a:rPr>
              <a:t> de desarrollo del </a:t>
            </a:r>
            <a:r>
              <a:rPr kumimoji="0" lang="es-CO" sz="2000" b="0" i="0" u="none" strike="noStrike" cap="none" normalizeH="0" dirty="0" err="1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gency FB" pitchFamily="34" charset="0"/>
              </a:rPr>
              <a:t>softwere</a:t>
            </a:r>
            <a:r>
              <a:rPr kumimoji="0" lang="es-CO" sz="2000" b="0" i="0" u="none" strike="noStrike" cap="none" normalizeH="0" dirty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gency FB" pitchFamily="34" charset="0"/>
              </a:rPr>
              <a:t> </a:t>
            </a:r>
            <a:r>
              <a:rPr kumimoji="0" lang="es-CO" sz="20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gency FB" pitchFamily="34" charset="0"/>
              </a:rPr>
              <a:t>Versión </a:t>
            </a:r>
            <a:r>
              <a:rPr kumimoji="0" lang="es-CO" sz="20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gency FB" pitchFamily="34" charset="0"/>
              </a:rPr>
              <a:t>1.0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3863" y="2133601"/>
            <a:ext cx="8177212" cy="3660774"/>
          </a:xfrm>
        </p:spPr>
        <p:txBody>
          <a:bodyPr/>
          <a:lstStyle/>
          <a:p>
            <a:r>
              <a:rPr lang="es-MX" dirty="0">
                <a:hlinkClick r:id="rId2"/>
              </a:rPr>
              <a:t>http://</a:t>
            </a:r>
            <a:r>
              <a:rPr lang="es-MX" dirty="0" smtClean="0">
                <a:hlinkClick r:id="rId2"/>
              </a:rPr>
              <a:t>www.merida.gob.mx/sig/sig.html</a:t>
            </a:r>
            <a:endParaRPr lang="es-MX" dirty="0" smtClean="0"/>
          </a:p>
          <a:p>
            <a:r>
              <a:rPr lang="es-MX" dirty="0">
                <a:hlinkClick r:id="rId3"/>
              </a:rPr>
              <a:t>http://demos.gkudos.com/sigti</a:t>
            </a:r>
            <a:r>
              <a:rPr lang="es-MX" dirty="0" smtClean="0">
                <a:hlinkClick r:id="rId3"/>
              </a:rPr>
              <a:t>/</a:t>
            </a:r>
            <a:endParaRPr lang="es-MX" dirty="0" smtClean="0"/>
          </a:p>
          <a:p>
            <a:r>
              <a:rPr lang="es-MX" dirty="0">
                <a:hlinkClick r:id="rId4"/>
              </a:rPr>
              <a:t>http://ciudadmx.df.gob.mx:8080/seduvi</a:t>
            </a:r>
            <a:r>
              <a:rPr lang="es-MX" dirty="0" smtClean="0">
                <a:hlinkClick r:id="rId4"/>
              </a:rPr>
              <a:t>/</a:t>
            </a:r>
            <a:endParaRPr lang="es-MX" dirty="0" smtClean="0"/>
          </a:p>
          <a:p>
            <a:r>
              <a:rPr lang="es-MX" dirty="0">
                <a:hlinkClick r:id="rId5"/>
              </a:rPr>
              <a:t>http://</a:t>
            </a:r>
            <a:r>
              <a:rPr lang="es-MX" dirty="0" smtClean="0">
                <a:hlinkClick r:id="rId5"/>
              </a:rPr>
              <a:t>galileo.inegi.org.mx/website/mexico/viewer.htm</a:t>
            </a:r>
            <a:endParaRPr lang="es-MX" dirty="0" smtClean="0"/>
          </a:p>
          <a:p>
            <a:r>
              <a:rPr lang="es-MX" dirty="0">
                <a:hlinkClick r:id="rId6"/>
              </a:rPr>
              <a:t>http://</a:t>
            </a:r>
            <a:r>
              <a:rPr lang="es-MX" dirty="0" smtClean="0">
                <a:hlinkClick r:id="rId6"/>
              </a:rPr>
              <a:t>bdp.geomadrid.com/visorbdp/visorprueba.html</a:t>
            </a:r>
            <a:endParaRPr lang="es-MX" dirty="0" smtClean="0"/>
          </a:p>
          <a:p>
            <a:r>
              <a:rPr lang="es-MX" dirty="0">
                <a:hlinkClick r:id="rId7"/>
              </a:rPr>
              <a:t>http://sig.infonavit.org.mx/SIG</a:t>
            </a:r>
            <a:r>
              <a:rPr lang="es-MX" dirty="0" smtClean="0">
                <a:hlinkClick r:id="rId7"/>
              </a:rPr>
              <a:t>/</a:t>
            </a:r>
            <a:endParaRPr lang="es-MX" dirty="0" smtClean="0"/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Here comes your footer  </a:t>
            </a:r>
            <a:r>
              <a:rPr lang="es-CO" smtClean="0">
                <a:sym typeface="Wingdings" pitchFamily="2" charset="2"/>
              </a:rPr>
              <a:t></a:t>
            </a:r>
            <a:r>
              <a:rPr lang="es-CO" smtClean="0"/>
              <a:t>  Page </a:t>
            </a:r>
            <a:fld id="{B28AAE73-CE97-42FE-93D4-8C9384ECA5F6}" type="slidenum">
              <a:rPr lang="es-CO" smtClean="0"/>
              <a:pPr>
                <a:defRPr/>
              </a:pPr>
              <a:t>9</a:t>
            </a:fld>
            <a:endParaRPr lang="es-CO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19100" y="1031875"/>
            <a:ext cx="8181975" cy="600075"/>
          </a:xfrm>
        </p:spPr>
        <p:txBody>
          <a:bodyPr/>
          <a:lstStyle/>
          <a:p>
            <a:r>
              <a:rPr lang="es-CO" sz="4400" b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rPr>
              <a:t>Proyectos similares en el </a:t>
            </a:r>
            <a:r>
              <a:rPr lang="es-CO" sz="4400" b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rPr>
              <a:t>mundo</a:t>
            </a:r>
            <a:br>
              <a:rPr lang="es-CO" sz="4400" b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rPr>
            </a:br>
            <a:r>
              <a:rPr lang="es-CO" sz="4400" b="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rPr>
              <a:t/>
            </a:r>
            <a:br>
              <a:rPr lang="es-CO" sz="4400" b="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rPr>
            </a:br>
            <a:endParaRPr lang="es-CO" sz="4400" b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gency FB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8" cstate="print"/>
          <a:srcRect l="12494" t="98437" r="12640"/>
          <a:stretch>
            <a:fillRect/>
          </a:stretch>
        </p:blipFill>
        <p:spPr bwMode="auto">
          <a:xfrm>
            <a:off x="0" y="623570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617491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KE-OFF DISPLAYTYPE" val="0"/>
</p:tagLst>
</file>

<file path=ppt/theme/theme1.xml><?xml version="1.0" encoding="utf-8"?>
<a:theme xmlns:a="http://schemas.openxmlformats.org/drawingml/2006/main" name="TS030006934">
  <a:themeElements>
    <a:clrScheme name="Standarddesign 1">
      <a:dk1>
        <a:srgbClr val="000000"/>
      </a:dk1>
      <a:lt1>
        <a:srgbClr val="FFFFFF"/>
      </a:lt1>
      <a:dk2>
        <a:srgbClr val="F49B17"/>
      </a:dk2>
      <a:lt2>
        <a:srgbClr val="B5412C"/>
      </a:lt2>
      <a:accent1>
        <a:srgbClr val="496954"/>
      </a:accent1>
      <a:accent2>
        <a:srgbClr val="658570"/>
      </a:accent2>
      <a:accent3>
        <a:srgbClr val="FFFFFF"/>
      </a:accent3>
      <a:accent4>
        <a:srgbClr val="000000"/>
      </a:accent4>
      <a:accent5>
        <a:srgbClr val="B1B9B3"/>
      </a:accent5>
      <a:accent6>
        <a:srgbClr val="5B7865"/>
      </a:accent6>
      <a:hlink>
        <a:srgbClr val="9EBEA9"/>
      </a:hlink>
      <a:folHlink>
        <a:srgbClr val="CAEAD5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F49B17"/>
        </a:dk2>
        <a:lt2>
          <a:srgbClr val="B5412C"/>
        </a:lt2>
        <a:accent1>
          <a:srgbClr val="496954"/>
        </a:accent1>
        <a:accent2>
          <a:srgbClr val="658570"/>
        </a:accent2>
        <a:accent3>
          <a:srgbClr val="FFFFFF"/>
        </a:accent3>
        <a:accent4>
          <a:srgbClr val="000000"/>
        </a:accent4>
        <a:accent5>
          <a:srgbClr val="B1B9B3"/>
        </a:accent5>
        <a:accent6>
          <a:srgbClr val="5B7865"/>
        </a:accent6>
        <a:hlink>
          <a:srgbClr val="9EBEA9"/>
        </a:hlink>
        <a:folHlink>
          <a:srgbClr val="CAEA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D8AC992-786D-4415-A8EE-BCA99B02FA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TS030006934</Template>
  <TotalTime>392</TotalTime>
  <Words>396</Words>
  <Application>Microsoft Office PowerPoint</Application>
  <PresentationFormat>Presentación en pantalla (4:3)</PresentationFormat>
  <Paragraphs>55</Paragraphs>
  <Slides>9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TS030006934</vt:lpstr>
      <vt:lpstr>Presentación de PowerPoint</vt:lpstr>
      <vt:lpstr>Requerimiento del Negocio</vt:lpstr>
      <vt:lpstr>Preguntas habituales al llegar a un lugar nuevo </vt:lpstr>
      <vt:lpstr>Propuesta de solución</vt:lpstr>
      <vt:lpstr>S I G</vt:lpstr>
      <vt:lpstr>Árbol del problema</vt:lpstr>
      <vt:lpstr>Criterios de factibilidad</vt:lpstr>
      <vt:lpstr>Gestión documental</vt:lpstr>
      <vt:lpstr>Proyectos similares en el mundo  </vt:lpstr>
    </vt:vector>
  </TitlesOfParts>
  <Company>www.intercambiosvirtuales.org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</dc:title>
  <dc:creator>ANYI</dc:creator>
  <cp:lastModifiedBy>SINCO</cp:lastModifiedBy>
  <cp:revision>56</cp:revision>
  <cp:lastPrinted>2005-03-15T07:48:11Z</cp:lastPrinted>
  <dcterms:created xsi:type="dcterms:W3CDTF">2011-05-05T14:27:35Z</dcterms:created>
  <dcterms:modified xsi:type="dcterms:W3CDTF">2011-05-10T19:47:33Z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TC300069349990</vt:lpwstr>
  </property>
</Properties>
</file>