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5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4662-E456-B845-8F52-4BAF85A10218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1E60-95B9-374B-9E49-DDEFCF39D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Stripe on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985" y="3886200"/>
            <a:ext cx="685961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Mobile credit card transactions made easy</a:t>
            </a:r>
          </a:p>
          <a:p>
            <a:endParaRPr lang="en-US" dirty="0" smtClean="0"/>
          </a:p>
          <a:p>
            <a:r>
              <a:rPr lang="en-US" dirty="0" smtClean="0"/>
              <a:t>Daniel MacKenzie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4547"/>
          </a:xfrm>
        </p:spPr>
        <p:txBody>
          <a:bodyPr/>
          <a:lstStyle/>
          <a:p>
            <a:r>
              <a:rPr lang="en-US" dirty="0" smtClean="0"/>
              <a:t>Online platform that makes accepting credit card payments simple</a:t>
            </a:r>
          </a:p>
          <a:p>
            <a:r>
              <a:rPr lang="en-US" dirty="0" smtClean="0"/>
              <a:t>Cross-platform solution for developers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90" y="3544747"/>
            <a:ext cx="4112940" cy="3151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Full-stack payments – no need for a merchant gateway</a:t>
            </a:r>
          </a:p>
          <a:p>
            <a:r>
              <a:rPr lang="en-US" dirty="0" smtClean="0"/>
              <a:t>PCI compliant</a:t>
            </a:r>
          </a:p>
          <a:p>
            <a:r>
              <a:rPr lang="en-US" dirty="0" smtClean="0"/>
              <a:t>Client APIs for Android, </a:t>
            </a:r>
            <a:r>
              <a:rPr lang="en-US" dirty="0" err="1" smtClean="0"/>
              <a:t>iOS</a:t>
            </a:r>
            <a:r>
              <a:rPr lang="en-US" dirty="0" smtClean="0"/>
              <a:t>, and web</a:t>
            </a:r>
          </a:p>
          <a:p>
            <a:r>
              <a:rPr lang="en-US" dirty="0" smtClean="0"/>
              <a:t>Server APIs for Ruby, Python, PHP,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Set up subscriptions and recurring payments</a:t>
            </a:r>
            <a:endParaRPr lang="en-US" dirty="0" smtClean="0"/>
          </a:p>
          <a:p>
            <a:r>
              <a:rPr lang="en-US" dirty="0" smtClean="0"/>
              <a:t>Create and save customer info for future use</a:t>
            </a:r>
          </a:p>
          <a:p>
            <a:r>
              <a:rPr lang="en-US" dirty="0" smtClean="0"/>
              <a:t>Online dashboard with statistics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2.9% + $0.30 per successful transaction</a:t>
            </a:r>
          </a:p>
          <a:p>
            <a:r>
              <a:rPr lang="en-US" dirty="0" smtClean="0"/>
              <a:t>$15 fee per chargeback</a:t>
            </a:r>
          </a:p>
          <a:p>
            <a:endParaRPr lang="en-US" dirty="0" smtClean="0"/>
          </a:p>
          <a:p>
            <a:r>
              <a:rPr lang="en-US" dirty="0" smtClean="0"/>
              <a:t>No hidden or monthly fees</a:t>
            </a:r>
          </a:p>
          <a:p>
            <a:r>
              <a:rPr lang="en-US" dirty="0" smtClean="0"/>
              <a:t>Minimum $0.50 per transaction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customizable payment experience</a:t>
            </a:r>
          </a:p>
          <a:p>
            <a:r>
              <a:rPr lang="en-US" dirty="0" smtClean="0"/>
              <a:t>All processing fees returned on refunds</a:t>
            </a:r>
          </a:p>
          <a:p>
            <a:r>
              <a:rPr lang="en-US" dirty="0" smtClean="0"/>
              <a:t>Easy integration</a:t>
            </a:r>
          </a:p>
          <a:p>
            <a:r>
              <a:rPr lang="en-US" dirty="0" smtClean="0"/>
              <a:t>Accept payments from major credit cards</a:t>
            </a:r>
          </a:p>
          <a:p>
            <a:r>
              <a:rPr lang="en-US" dirty="0" smtClean="0"/>
              <a:t>Stripe handles most of the security issues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for businesses in Canada in the US</a:t>
            </a:r>
          </a:p>
          <a:p>
            <a:r>
              <a:rPr lang="en-US" dirty="0" smtClean="0"/>
              <a:t>7 day delay before deposit of funds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610"/>
            <a:ext cx="3059937" cy="203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856" y="1502410"/>
            <a:ext cx="3069167" cy="158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990" y="4776986"/>
            <a:ext cx="1866900" cy="16629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020653" y="2180590"/>
            <a:ext cx="3140203" cy="90932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2020653" y="2638424"/>
            <a:ext cx="3187867" cy="90297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94561" y="4496228"/>
            <a:ext cx="3383279" cy="792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020653" y="4991314"/>
            <a:ext cx="3741338" cy="90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5590961" y="3981029"/>
            <a:ext cx="1802558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6220881" y="3981029"/>
            <a:ext cx="1802558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9040" y="19250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9040" y="3159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9040" y="440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16320" y="3881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32320" y="3881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9040" y="5530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9268" y="2488278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7544" y="6439939"/>
            <a:ext cx="125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800" i="1" dirty="0" smtClean="0"/>
              <a:t>Demo</a:t>
            </a:r>
            <a:endParaRPr lang="en-US" sz="6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800" dirty="0" smtClean="0"/>
              <a:t>Questions?</a:t>
            </a:r>
            <a:endParaRPr lang="en-US" sz="6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162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Stripe on iOS</vt:lpstr>
      <vt:lpstr>What is Stripe?</vt:lpstr>
      <vt:lpstr>Features</vt:lpstr>
      <vt:lpstr>Pricing</vt:lpstr>
      <vt:lpstr>Benefits</vt:lpstr>
      <vt:lpstr>Drawbacks</vt:lpstr>
      <vt:lpstr>Transaction Lifecycle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Stripe on iOS</dc:title>
  <dc:creator>Rob MacKenzie</dc:creator>
  <cp:lastModifiedBy>Rob MacKenzie</cp:lastModifiedBy>
  <cp:revision>3</cp:revision>
  <dcterms:created xsi:type="dcterms:W3CDTF">2013-05-14T03:40:53Z</dcterms:created>
  <dcterms:modified xsi:type="dcterms:W3CDTF">2013-05-14T14:24:01Z</dcterms:modified>
</cp:coreProperties>
</file>