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30"/>
  </p:notesMasterIdLst>
  <p:handoutMasterIdLst>
    <p:handoutMasterId r:id="rId31"/>
  </p:handoutMasterIdLst>
  <p:sldIdLst>
    <p:sldId id="2145705936" r:id="rId5"/>
    <p:sldId id="2145705965" r:id="rId6"/>
    <p:sldId id="2145705937" r:id="rId7"/>
    <p:sldId id="488" r:id="rId8"/>
    <p:sldId id="2145705940" r:id="rId9"/>
    <p:sldId id="2145705941" r:id="rId10"/>
    <p:sldId id="2145705942" r:id="rId11"/>
    <p:sldId id="2145705943" r:id="rId12"/>
    <p:sldId id="2145705944" r:id="rId13"/>
    <p:sldId id="2145705946" r:id="rId14"/>
    <p:sldId id="2145705947" r:id="rId15"/>
    <p:sldId id="2145705963" r:id="rId16"/>
    <p:sldId id="2145705950" r:id="rId17"/>
    <p:sldId id="2145705964" r:id="rId18"/>
    <p:sldId id="2145705951" r:id="rId19"/>
    <p:sldId id="2145705952" r:id="rId20"/>
    <p:sldId id="2145705953" r:id="rId21"/>
    <p:sldId id="2145705954" r:id="rId22"/>
    <p:sldId id="2145705956" r:id="rId23"/>
    <p:sldId id="2145705957" r:id="rId24"/>
    <p:sldId id="2145705958" r:id="rId25"/>
    <p:sldId id="2145705959" r:id="rId26"/>
    <p:sldId id="2145705966" r:id="rId27"/>
    <p:sldId id="2145705960" r:id="rId28"/>
    <p:sldId id="21457059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2B7614-8922-7145-47CD-49253DD27453}" name="Sarah Kennedy" initials="SK" userId="S::skennedy@westmonroepartners.com::6df22a9d-8d6a-468d-bc70-610d95ee0935" providerId="AD"/>
  <p188:author id="{42948FD7-9876-DD4F-64A9-2E69C078FEA4}" name="Madison Sullivan" initials="MS" userId="S::msullivan@westmonroepartners.com::883ffc2c-79f1-4574-9bf0-a6508db263be" providerId="AD"/>
  <p188:author id="{B3FDB7FA-98BC-C91C-AB30-DC1BB9614B7A}" name="Hazel Leung" initials="HL" userId="S::hleung@westmonroepartners.com::d588a1c5-3657-4c86-9116-2e7a0a409a6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sey Foss" initials="CF" lastIdx="8" clrIdx="0">
    <p:extLst>
      <p:ext uri="{19B8F6BF-5375-455C-9EA6-DF929625EA0E}">
        <p15:presenceInfo xmlns:p15="http://schemas.microsoft.com/office/powerpoint/2012/main" userId="S::cfoss@westmonroepartners.com::63401be6-90bd-4169-a875-2aade61390f1" providerId="AD"/>
      </p:ext>
    </p:extLst>
  </p:cmAuthor>
  <p:cmAuthor id="2" name="Maggie Santolla" initials="MS" lastIdx="4" clrIdx="1">
    <p:extLst>
      <p:ext uri="{19B8F6BF-5375-455C-9EA6-DF929625EA0E}">
        <p15:presenceInfo xmlns:p15="http://schemas.microsoft.com/office/powerpoint/2012/main" userId="S::msantolla@westmonroepartners.com::d8bc9c9f-aa23-4c53-b9b1-9ad1c03f261e" providerId="AD"/>
      </p:ext>
    </p:extLst>
  </p:cmAuthor>
  <p:cmAuthor id="3" name="Emily Pillat" initials="EP" lastIdx="6" clrIdx="2">
    <p:extLst>
      <p:ext uri="{19B8F6BF-5375-455C-9EA6-DF929625EA0E}">
        <p15:presenceInfo xmlns:p15="http://schemas.microsoft.com/office/powerpoint/2012/main" userId="S::epillat@westmonroepartners.com::1694e4ef-676b-4f28-9cd0-e8fa7386ea4a" providerId="AD"/>
      </p:ext>
    </p:extLst>
  </p:cmAuthor>
  <p:cmAuthor id="4" name="Nick Hahn" initials="NH" lastIdx="1" clrIdx="3">
    <p:extLst>
      <p:ext uri="{19B8F6BF-5375-455C-9EA6-DF929625EA0E}">
        <p15:presenceInfo xmlns:p15="http://schemas.microsoft.com/office/powerpoint/2012/main" userId="S::nhahn@westmonroepartners.com::9d38848a-6768-4483-ab55-0f88a2091b5a" providerId="AD"/>
      </p:ext>
    </p:extLst>
  </p:cmAuthor>
  <p:cmAuthor id="5" name="David McGee" initials="DM" lastIdx="1" clrIdx="4">
    <p:extLst>
      <p:ext uri="{19B8F6BF-5375-455C-9EA6-DF929625EA0E}">
        <p15:presenceInfo xmlns:p15="http://schemas.microsoft.com/office/powerpoint/2012/main" userId="S::dmcgee@westmonroepartners.com::c731e34e-fca2-4086-870b-3b08f0cf3c8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2952"/>
    <a:srgbClr val="092B49"/>
    <a:srgbClr val="0E3D6A"/>
    <a:srgbClr val="7B868B"/>
    <a:srgbClr val="F1AE2A"/>
    <a:srgbClr val="FDB415"/>
    <a:srgbClr val="BFCED6"/>
    <a:srgbClr val="FCB811"/>
    <a:srgbClr val="E2E7EC"/>
    <a:srgbClr val="F9FA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F129A-82C5-024B-AC45-04DF5CD12C2C}" v="66" dt="2022-06-07T03:37:25.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90"/>
    <p:restoredTop sz="96327"/>
  </p:normalViewPr>
  <p:slideViewPr>
    <p:cSldViewPr snapToGrid="0" snapToObjects="1">
      <p:cViewPr varScale="1">
        <p:scale>
          <a:sx n="121" d="100"/>
          <a:sy n="121" d="100"/>
        </p:scale>
        <p:origin x="200" y="328"/>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Mallott" userId="dcb254b6-3083-4a8e-a95c-2824abb75bec" providerId="ADAL" clId="{33CF129A-82C5-024B-AC45-04DF5CD12C2C}"/>
    <pc:docChg chg="undo custSel addSld delSld modSld sldOrd">
      <pc:chgData name="Dan Mallott" userId="dcb254b6-3083-4a8e-a95c-2824abb75bec" providerId="ADAL" clId="{33CF129A-82C5-024B-AC45-04DF5CD12C2C}" dt="2022-06-07T03:39:17.843" v="7609" actId="2696"/>
      <pc:docMkLst>
        <pc:docMk/>
      </pc:docMkLst>
      <pc:sldChg chg="modSp mod">
        <pc:chgData name="Dan Mallott" userId="dcb254b6-3083-4a8e-a95c-2824abb75bec" providerId="ADAL" clId="{33CF129A-82C5-024B-AC45-04DF5CD12C2C}" dt="2022-06-07T03:06:28.910" v="7512" actId="1076"/>
        <pc:sldMkLst>
          <pc:docMk/>
          <pc:sldMk cId="2653763451" sldId="488"/>
        </pc:sldMkLst>
        <pc:spChg chg="mod">
          <ac:chgData name="Dan Mallott" userId="dcb254b6-3083-4a8e-a95c-2824abb75bec" providerId="ADAL" clId="{33CF129A-82C5-024B-AC45-04DF5CD12C2C}" dt="2022-06-07T03:06:28.910" v="7512" actId="1076"/>
          <ac:spMkLst>
            <pc:docMk/>
            <pc:sldMk cId="2653763451" sldId="488"/>
            <ac:spMk id="3" creationId="{51A9F056-A327-774F-910A-4324256B457B}"/>
          </ac:spMkLst>
        </pc:spChg>
      </pc:sldChg>
      <pc:sldChg chg="addSp delSp modSp new mod modClrScheme chgLayout">
        <pc:chgData name="Dan Mallott" userId="dcb254b6-3083-4a8e-a95c-2824abb75bec" providerId="ADAL" clId="{33CF129A-82C5-024B-AC45-04DF5CD12C2C}" dt="2022-05-31T15:05:03.986" v="868" actId="478"/>
        <pc:sldMkLst>
          <pc:docMk/>
          <pc:sldMk cId="1176088485" sldId="2145705941"/>
        </pc:sldMkLst>
        <pc:spChg chg="del mod ord">
          <ac:chgData name="Dan Mallott" userId="dcb254b6-3083-4a8e-a95c-2824abb75bec" providerId="ADAL" clId="{33CF129A-82C5-024B-AC45-04DF5CD12C2C}" dt="2022-05-31T14:41:00.444" v="1" actId="700"/>
          <ac:spMkLst>
            <pc:docMk/>
            <pc:sldMk cId="1176088485" sldId="2145705941"/>
            <ac:spMk id="2" creationId="{BFA65CC4-46C2-ECDF-33D8-24E2CD894520}"/>
          </ac:spMkLst>
        </pc:spChg>
        <pc:spChg chg="del mod ord">
          <ac:chgData name="Dan Mallott" userId="dcb254b6-3083-4a8e-a95c-2824abb75bec" providerId="ADAL" clId="{33CF129A-82C5-024B-AC45-04DF5CD12C2C}" dt="2022-05-31T14:41:00.444" v="1" actId="700"/>
          <ac:spMkLst>
            <pc:docMk/>
            <pc:sldMk cId="1176088485" sldId="2145705941"/>
            <ac:spMk id="3" creationId="{41C79C5E-49D1-FFDD-29ED-B350352C7044}"/>
          </ac:spMkLst>
        </pc:spChg>
        <pc:spChg chg="add mod ord">
          <ac:chgData name="Dan Mallott" userId="dcb254b6-3083-4a8e-a95c-2824abb75bec" providerId="ADAL" clId="{33CF129A-82C5-024B-AC45-04DF5CD12C2C}" dt="2022-05-31T14:44:14.076" v="156" actId="255"/>
          <ac:spMkLst>
            <pc:docMk/>
            <pc:sldMk cId="1176088485" sldId="2145705941"/>
            <ac:spMk id="4" creationId="{B52259B4-0E77-0C4B-1826-BAC334E37497}"/>
          </ac:spMkLst>
        </pc:spChg>
        <pc:spChg chg="add mod ord">
          <ac:chgData name="Dan Mallott" userId="dcb254b6-3083-4a8e-a95c-2824abb75bec" providerId="ADAL" clId="{33CF129A-82C5-024B-AC45-04DF5CD12C2C}" dt="2022-05-31T14:43:47.903" v="86" actId="20577"/>
          <ac:spMkLst>
            <pc:docMk/>
            <pc:sldMk cId="1176088485" sldId="2145705941"/>
            <ac:spMk id="5" creationId="{BAAAD620-4A7D-A935-E246-33D2EF850BE4}"/>
          </ac:spMkLst>
        </pc:spChg>
        <pc:spChg chg="add mod">
          <ac:chgData name="Dan Mallott" userId="dcb254b6-3083-4a8e-a95c-2824abb75bec" providerId="ADAL" clId="{33CF129A-82C5-024B-AC45-04DF5CD12C2C}" dt="2022-05-31T14:59:26.247" v="462" actId="403"/>
          <ac:spMkLst>
            <pc:docMk/>
            <pc:sldMk cId="1176088485" sldId="2145705941"/>
            <ac:spMk id="6" creationId="{3261149C-7E8A-D4B6-2AE3-8A8D50AEBE3C}"/>
          </ac:spMkLst>
        </pc:spChg>
        <pc:spChg chg="mod">
          <ac:chgData name="Dan Mallott" userId="dcb254b6-3083-4a8e-a95c-2824abb75bec" providerId="ADAL" clId="{33CF129A-82C5-024B-AC45-04DF5CD12C2C}" dt="2022-05-31T14:43:00.611" v="2"/>
          <ac:spMkLst>
            <pc:docMk/>
            <pc:sldMk cId="1176088485" sldId="2145705941"/>
            <ac:spMk id="10" creationId="{4CEBC3E9-21B9-4789-9AFC-527CB914D2D5}"/>
          </ac:spMkLst>
        </pc:spChg>
        <pc:spChg chg="mod">
          <ac:chgData name="Dan Mallott" userId="dcb254b6-3083-4a8e-a95c-2824abb75bec" providerId="ADAL" clId="{33CF129A-82C5-024B-AC45-04DF5CD12C2C}" dt="2022-05-31T14:43:00.611" v="2"/>
          <ac:spMkLst>
            <pc:docMk/>
            <pc:sldMk cId="1176088485" sldId="2145705941"/>
            <ac:spMk id="11" creationId="{5A088967-D212-461A-14D1-A97E2D2F821F}"/>
          </ac:spMkLst>
        </pc:spChg>
        <pc:spChg chg="mod">
          <ac:chgData name="Dan Mallott" userId="dcb254b6-3083-4a8e-a95c-2824abb75bec" providerId="ADAL" clId="{33CF129A-82C5-024B-AC45-04DF5CD12C2C}" dt="2022-05-31T14:43:00.611" v="2"/>
          <ac:spMkLst>
            <pc:docMk/>
            <pc:sldMk cId="1176088485" sldId="2145705941"/>
            <ac:spMk id="12" creationId="{AF80F3EA-E141-26DB-B841-4BB99F0333E9}"/>
          </ac:spMkLst>
        </pc:spChg>
        <pc:spChg chg="mod">
          <ac:chgData name="Dan Mallott" userId="dcb254b6-3083-4a8e-a95c-2824abb75bec" providerId="ADAL" clId="{33CF129A-82C5-024B-AC45-04DF5CD12C2C}" dt="2022-05-31T14:43:00.611" v="2"/>
          <ac:spMkLst>
            <pc:docMk/>
            <pc:sldMk cId="1176088485" sldId="2145705941"/>
            <ac:spMk id="13" creationId="{64CC7EFD-88CD-1911-3D9F-5E393F167050}"/>
          </ac:spMkLst>
        </pc:spChg>
        <pc:spChg chg="mod">
          <ac:chgData name="Dan Mallott" userId="dcb254b6-3083-4a8e-a95c-2824abb75bec" providerId="ADAL" clId="{33CF129A-82C5-024B-AC45-04DF5CD12C2C}" dt="2022-05-31T14:43:00.611" v="2"/>
          <ac:spMkLst>
            <pc:docMk/>
            <pc:sldMk cId="1176088485" sldId="2145705941"/>
            <ac:spMk id="14" creationId="{6A9CC759-40B5-D83E-C738-8BF84DAFD5C1}"/>
          </ac:spMkLst>
        </pc:spChg>
        <pc:spChg chg="mod">
          <ac:chgData name="Dan Mallott" userId="dcb254b6-3083-4a8e-a95c-2824abb75bec" providerId="ADAL" clId="{33CF129A-82C5-024B-AC45-04DF5CD12C2C}" dt="2022-05-31T14:43:00.611" v="2"/>
          <ac:spMkLst>
            <pc:docMk/>
            <pc:sldMk cId="1176088485" sldId="2145705941"/>
            <ac:spMk id="15" creationId="{B1285659-536D-E581-B8C5-8E11DBC2BB3D}"/>
          </ac:spMkLst>
        </pc:spChg>
        <pc:spChg chg="add mod">
          <ac:chgData name="Dan Mallott" userId="dcb254b6-3083-4a8e-a95c-2824abb75bec" providerId="ADAL" clId="{33CF129A-82C5-024B-AC45-04DF5CD12C2C}" dt="2022-05-31T14:43:00.611" v="2"/>
          <ac:spMkLst>
            <pc:docMk/>
            <pc:sldMk cId="1176088485" sldId="2145705941"/>
            <ac:spMk id="16" creationId="{D4ED95BE-FC21-936B-CB78-A989179D8C1E}"/>
          </ac:spMkLst>
        </pc:spChg>
        <pc:spChg chg="add del mod">
          <ac:chgData name="Dan Mallott" userId="dcb254b6-3083-4a8e-a95c-2824abb75bec" providerId="ADAL" clId="{33CF129A-82C5-024B-AC45-04DF5CD12C2C}" dt="2022-05-31T15:05:03.986" v="868" actId="478"/>
          <ac:spMkLst>
            <pc:docMk/>
            <pc:sldMk cId="1176088485" sldId="2145705941"/>
            <ac:spMk id="17" creationId="{D1CFFE1F-F979-6E0D-5D27-51362AFDDB47}"/>
          </ac:spMkLst>
        </pc:spChg>
        <pc:spChg chg="add mod">
          <ac:chgData name="Dan Mallott" userId="dcb254b6-3083-4a8e-a95c-2824abb75bec" providerId="ADAL" clId="{33CF129A-82C5-024B-AC45-04DF5CD12C2C}" dt="2022-05-31T15:02:56.438" v="865" actId="115"/>
          <ac:spMkLst>
            <pc:docMk/>
            <pc:sldMk cId="1176088485" sldId="2145705941"/>
            <ac:spMk id="18" creationId="{99E23E0C-179B-C6C0-EDB2-8FA8BAF6882C}"/>
          </ac:spMkLst>
        </pc:spChg>
        <pc:spChg chg="add mod">
          <ac:chgData name="Dan Mallott" userId="dcb254b6-3083-4a8e-a95c-2824abb75bec" providerId="ADAL" clId="{33CF129A-82C5-024B-AC45-04DF5CD12C2C}" dt="2022-05-31T14:43:07.988" v="6" actId="20577"/>
          <ac:spMkLst>
            <pc:docMk/>
            <pc:sldMk cId="1176088485" sldId="2145705941"/>
            <ac:spMk id="19" creationId="{BFE05EE8-1E82-4586-40D0-584EEBC66EFE}"/>
          </ac:spMkLst>
        </pc:spChg>
        <pc:spChg chg="add mod">
          <ac:chgData name="Dan Mallott" userId="dcb254b6-3083-4a8e-a95c-2824abb75bec" providerId="ADAL" clId="{33CF129A-82C5-024B-AC45-04DF5CD12C2C}" dt="2022-05-31T14:43:05.455" v="4" actId="20577"/>
          <ac:spMkLst>
            <pc:docMk/>
            <pc:sldMk cId="1176088485" sldId="2145705941"/>
            <ac:spMk id="20" creationId="{9554BE65-71A0-05C1-9CED-26F2536FE206}"/>
          </ac:spMkLst>
        </pc:spChg>
        <pc:grpChg chg="add mod">
          <ac:chgData name="Dan Mallott" userId="dcb254b6-3083-4a8e-a95c-2824abb75bec" providerId="ADAL" clId="{33CF129A-82C5-024B-AC45-04DF5CD12C2C}" dt="2022-05-31T14:43:00.611" v="2"/>
          <ac:grpSpMkLst>
            <pc:docMk/>
            <pc:sldMk cId="1176088485" sldId="2145705941"/>
            <ac:grpSpMk id="7" creationId="{951682EB-18F5-6B56-6428-E8A02A4315C1}"/>
          </ac:grpSpMkLst>
        </pc:grpChg>
        <pc:grpChg chg="mod">
          <ac:chgData name="Dan Mallott" userId="dcb254b6-3083-4a8e-a95c-2824abb75bec" providerId="ADAL" clId="{33CF129A-82C5-024B-AC45-04DF5CD12C2C}" dt="2022-05-31T14:43:00.611" v="2"/>
          <ac:grpSpMkLst>
            <pc:docMk/>
            <pc:sldMk cId="1176088485" sldId="2145705941"/>
            <ac:grpSpMk id="8" creationId="{8C5D2EDA-C92D-60B1-E04B-DCED1416D536}"/>
          </ac:grpSpMkLst>
        </pc:grpChg>
        <pc:grpChg chg="mod">
          <ac:chgData name="Dan Mallott" userId="dcb254b6-3083-4a8e-a95c-2824abb75bec" providerId="ADAL" clId="{33CF129A-82C5-024B-AC45-04DF5CD12C2C}" dt="2022-05-31T14:43:00.611" v="2"/>
          <ac:grpSpMkLst>
            <pc:docMk/>
            <pc:sldMk cId="1176088485" sldId="2145705941"/>
            <ac:grpSpMk id="9" creationId="{CC17B62A-C459-0479-4BA3-6E6841C346B9}"/>
          </ac:grpSpMkLst>
        </pc:grpChg>
        <pc:picChg chg="add mod">
          <ac:chgData name="Dan Mallott" userId="dcb254b6-3083-4a8e-a95c-2824abb75bec" providerId="ADAL" clId="{33CF129A-82C5-024B-AC45-04DF5CD12C2C}" dt="2022-05-31T15:04:51.403" v="867" actId="1076"/>
          <ac:picMkLst>
            <pc:docMk/>
            <pc:sldMk cId="1176088485" sldId="2145705941"/>
            <ac:picMk id="21" creationId="{05CDD8BB-5825-9226-8705-5E237E45CA89}"/>
          </ac:picMkLst>
        </pc:picChg>
      </pc:sldChg>
      <pc:sldChg chg="addSp delSp modSp new mod modClrScheme chgLayout">
        <pc:chgData name="Dan Mallott" userId="dcb254b6-3083-4a8e-a95c-2824abb75bec" providerId="ADAL" clId="{33CF129A-82C5-024B-AC45-04DF5CD12C2C}" dt="2022-05-31T15:17:40.965" v="923" actId="20577"/>
        <pc:sldMkLst>
          <pc:docMk/>
          <pc:sldMk cId="2706421613" sldId="2145705942"/>
        </pc:sldMkLst>
        <pc:spChg chg="del mod ord">
          <ac:chgData name="Dan Mallott" userId="dcb254b6-3083-4a8e-a95c-2824abb75bec" providerId="ADAL" clId="{33CF129A-82C5-024B-AC45-04DF5CD12C2C}" dt="2022-05-31T15:14:32.113" v="870" actId="700"/>
          <ac:spMkLst>
            <pc:docMk/>
            <pc:sldMk cId="2706421613" sldId="2145705942"/>
            <ac:spMk id="2" creationId="{C815401B-471D-4D46-3D80-EAD87BFACB1B}"/>
          </ac:spMkLst>
        </pc:spChg>
        <pc:spChg chg="del mod ord">
          <ac:chgData name="Dan Mallott" userId="dcb254b6-3083-4a8e-a95c-2824abb75bec" providerId="ADAL" clId="{33CF129A-82C5-024B-AC45-04DF5CD12C2C}" dt="2022-05-31T15:14:32.113" v="870" actId="700"/>
          <ac:spMkLst>
            <pc:docMk/>
            <pc:sldMk cId="2706421613" sldId="2145705942"/>
            <ac:spMk id="3" creationId="{A6D2FBF1-6D8A-6ABB-4E4A-B9A8336FB943}"/>
          </ac:spMkLst>
        </pc:spChg>
        <pc:spChg chg="mod ord">
          <ac:chgData name="Dan Mallott" userId="dcb254b6-3083-4a8e-a95c-2824abb75bec" providerId="ADAL" clId="{33CF129A-82C5-024B-AC45-04DF5CD12C2C}" dt="2022-05-31T15:14:32.113" v="870" actId="700"/>
          <ac:spMkLst>
            <pc:docMk/>
            <pc:sldMk cId="2706421613" sldId="2145705942"/>
            <ac:spMk id="4" creationId="{1165CED9-7432-1FB5-7A61-E825A404624D}"/>
          </ac:spMkLst>
        </pc:spChg>
        <pc:spChg chg="mod ord">
          <ac:chgData name="Dan Mallott" userId="dcb254b6-3083-4a8e-a95c-2824abb75bec" providerId="ADAL" clId="{33CF129A-82C5-024B-AC45-04DF5CD12C2C}" dt="2022-05-31T15:14:32.113" v="870" actId="700"/>
          <ac:spMkLst>
            <pc:docMk/>
            <pc:sldMk cId="2706421613" sldId="2145705942"/>
            <ac:spMk id="5" creationId="{02B89E49-6F5C-20C8-AA48-B55EF6118E19}"/>
          </ac:spMkLst>
        </pc:spChg>
        <pc:spChg chg="mod ord">
          <ac:chgData name="Dan Mallott" userId="dcb254b6-3083-4a8e-a95c-2824abb75bec" providerId="ADAL" clId="{33CF129A-82C5-024B-AC45-04DF5CD12C2C}" dt="2022-05-31T15:14:32.113" v="870" actId="700"/>
          <ac:spMkLst>
            <pc:docMk/>
            <pc:sldMk cId="2706421613" sldId="2145705942"/>
            <ac:spMk id="6" creationId="{6F51424E-6224-1823-0F48-6CE4549190F3}"/>
          </ac:spMkLst>
        </pc:spChg>
        <pc:spChg chg="add mod ord">
          <ac:chgData name="Dan Mallott" userId="dcb254b6-3083-4a8e-a95c-2824abb75bec" providerId="ADAL" clId="{33CF129A-82C5-024B-AC45-04DF5CD12C2C}" dt="2022-05-31T15:14:35.294" v="886" actId="20577"/>
          <ac:spMkLst>
            <pc:docMk/>
            <pc:sldMk cId="2706421613" sldId="2145705942"/>
            <ac:spMk id="7" creationId="{078C9E56-CEAA-09FC-E31F-77BAC343F559}"/>
          </ac:spMkLst>
        </pc:spChg>
        <pc:spChg chg="add mod ord">
          <ac:chgData name="Dan Mallott" userId="dcb254b6-3083-4a8e-a95c-2824abb75bec" providerId="ADAL" clId="{33CF129A-82C5-024B-AC45-04DF5CD12C2C}" dt="2022-05-31T15:17:40.965" v="923" actId="20577"/>
          <ac:spMkLst>
            <pc:docMk/>
            <pc:sldMk cId="2706421613" sldId="2145705942"/>
            <ac:spMk id="8" creationId="{E424F693-6DA4-2C8D-6D45-85EBA359A1CA}"/>
          </ac:spMkLst>
        </pc:spChg>
      </pc:sldChg>
      <pc:sldChg chg="addSp delSp modSp new mod">
        <pc:chgData name="Dan Mallott" userId="dcb254b6-3083-4a8e-a95c-2824abb75bec" providerId="ADAL" clId="{33CF129A-82C5-024B-AC45-04DF5CD12C2C}" dt="2022-06-06T18:22:17.174" v="7446" actId="20577"/>
        <pc:sldMkLst>
          <pc:docMk/>
          <pc:sldMk cId="961608256" sldId="2145705943"/>
        </pc:sldMkLst>
        <pc:spChg chg="mod">
          <ac:chgData name="Dan Mallott" userId="dcb254b6-3083-4a8e-a95c-2824abb75bec" providerId="ADAL" clId="{33CF129A-82C5-024B-AC45-04DF5CD12C2C}" dt="2022-05-31T15:17:53.784" v="946" actId="20577"/>
          <ac:spMkLst>
            <pc:docMk/>
            <pc:sldMk cId="961608256" sldId="2145705943"/>
            <ac:spMk id="2" creationId="{A28C376D-7C53-9F4A-CE15-62DD2FF2EA92}"/>
          </ac:spMkLst>
        </pc:spChg>
        <pc:spChg chg="mod">
          <ac:chgData name="Dan Mallott" userId="dcb254b6-3083-4a8e-a95c-2824abb75bec" providerId="ADAL" clId="{33CF129A-82C5-024B-AC45-04DF5CD12C2C}" dt="2022-05-31T15:21:59.931" v="1052" actId="20577"/>
          <ac:spMkLst>
            <pc:docMk/>
            <pc:sldMk cId="961608256" sldId="2145705943"/>
            <ac:spMk id="3" creationId="{2082363E-21B8-78FB-701B-F0DB011E7BB0}"/>
          </ac:spMkLst>
        </pc:spChg>
        <pc:spChg chg="del mod">
          <ac:chgData name="Dan Mallott" userId="dcb254b6-3083-4a8e-a95c-2824abb75bec" providerId="ADAL" clId="{33CF129A-82C5-024B-AC45-04DF5CD12C2C}" dt="2022-06-06T18:20:43.633" v="7442" actId="478"/>
          <ac:spMkLst>
            <pc:docMk/>
            <pc:sldMk cId="961608256" sldId="2145705943"/>
            <ac:spMk id="4" creationId="{0D701D5A-1A29-E3F4-41F8-08A0FA479C24}"/>
          </ac:spMkLst>
        </pc:spChg>
        <pc:spChg chg="mod">
          <ac:chgData name="Dan Mallott" userId="dcb254b6-3083-4a8e-a95c-2824abb75bec" providerId="ADAL" clId="{33CF129A-82C5-024B-AC45-04DF5CD12C2C}" dt="2022-06-06T18:20:05.964" v="7441"/>
          <ac:spMkLst>
            <pc:docMk/>
            <pc:sldMk cId="961608256" sldId="2145705943"/>
            <ac:spMk id="9" creationId="{5D3A0F3B-63B4-512E-C9BC-81F2B2B46B04}"/>
          </ac:spMkLst>
        </pc:spChg>
        <pc:spChg chg="mod">
          <ac:chgData name="Dan Mallott" userId="dcb254b6-3083-4a8e-a95c-2824abb75bec" providerId="ADAL" clId="{33CF129A-82C5-024B-AC45-04DF5CD12C2C}" dt="2022-06-06T18:18:32.312" v="7429"/>
          <ac:spMkLst>
            <pc:docMk/>
            <pc:sldMk cId="961608256" sldId="2145705943"/>
            <ac:spMk id="12" creationId="{13C8CF0E-58D9-9A20-814C-6C4EF214D100}"/>
          </ac:spMkLst>
        </pc:spChg>
        <pc:spChg chg="mod">
          <ac:chgData name="Dan Mallott" userId="dcb254b6-3083-4a8e-a95c-2824abb75bec" providerId="ADAL" clId="{33CF129A-82C5-024B-AC45-04DF5CD12C2C}" dt="2022-06-06T18:22:05.195" v="7445" actId="6549"/>
          <ac:spMkLst>
            <pc:docMk/>
            <pc:sldMk cId="961608256" sldId="2145705943"/>
            <ac:spMk id="13" creationId="{4D09C1C8-2CD7-9AD1-A42E-7B765D028ACA}"/>
          </ac:spMkLst>
        </pc:spChg>
        <pc:spChg chg="mod">
          <ac:chgData name="Dan Mallott" userId="dcb254b6-3083-4a8e-a95c-2824abb75bec" providerId="ADAL" clId="{33CF129A-82C5-024B-AC45-04DF5CD12C2C}" dt="2022-06-06T18:18:32.312" v="7429"/>
          <ac:spMkLst>
            <pc:docMk/>
            <pc:sldMk cId="961608256" sldId="2145705943"/>
            <ac:spMk id="14" creationId="{A9950F17-69C2-9F9A-5724-4E36ED38C288}"/>
          </ac:spMkLst>
        </pc:spChg>
        <pc:spChg chg="mod">
          <ac:chgData name="Dan Mallott" userId="dcb254b6-3083-4a8e-a95c-2824abb75bec" providerId="ADAL" clId="{33CF129A-82C5-024B-AC45-04DF5CD12C2C}" dt="2022-06-06T18:22:17.174" v="7446" actId="20577"/>
          <ac:spMkLst>
            <pc:docMk/>
            <pc:sldMk cId="961608256" sldId="2145705943"/>
            <ac:spMk id="15" creationId="{D234377D-399E-77D6-8A72-3B658F98C6ED}"/>
          </ac:spMkLst>
        </pc:spChg>
        <pc:spChg chg="add del mod">
          <ac:chgData name="Dan Mallott" userId="dcb254b6-3083-4a8e-a95c-2824abb75bec" providerId="ADAL" clId="{33CF129A-82C5-024B-AC45-04DF5CD12C2C}" dt="2022-06-06T18:20:46.725" v="7443" actId="478"/>
          <ac:spMkLst>
            <pc:docMk/>
            <pc:sldMk cId="961608256" sldId="2145705943"/>
            <ac:spMk id="17" creationId="{43F82197-EE86-73F4-A571-1D2BF1E56BD9}"/>
          </ac:spMkLst>
        </pc:spChg>
        <pc:grpChg chg="add mod">
          <ac:chgData name="Dan Mallott" userId="dcb254b6-3083-4a8e-a95c-2824abb75bec" providerId="ADAL" clId="{33CF129A-82C5-024B-AC45-04DF5CD12C2C}" dt="2022-06-06T18:18:56.989" v="7435" actId="1076"/>
          <ac:grpSpMkLst>
            <pc:docMk/>
            <pc:sldMk cId="961608256" sldId="2145705943"/>
            <ac:grpSpMk id="8" creationId="{6A135AB2-9E5C-1F61-03E9-56D4638DDAD2}"/>
          </ac:grpSpMkLst>
        </pc:grpChg>
        <pc:grpChg chg="mod">
          <ac:chgData name="Dan Mallott" userId="dcb254b6-3083-4a8e-a95c-2824abb75bec" providerId="ADAL" clId="{33CF129A-82C5-024B-AC45-04DF5CD12C2C}" dt="2022-06-06T18:18:32.312" v="7429"/>
          <ac:grpSpMkLst>
            <pc:docMk/>
            <pc:sldMk cId="961608256" sldId="2145705943"/>
            <ac:grpSpMk id="10" creationId="{72585006-A34A-C1A9-7BC2-DDC3591D6746}"/>
          </ac:grpSpMkLst>
        </pc:grpChg>
        <pc:grpChg chg="mod">
          <ac:chgData name="Dan Mallott" userId="dcb254b6-3083-4a8e-a95c-2824abb75bec" providerId="ADAL" clId="{33CF129A-82C5-024B-AC45-04DF5CD12C2C}" dt="2022-06-06T18:18:32.312" v="7429"/>
          <ac:grpSpMkLst>
            <pc:docMk/>
            <pc:sldMk cId="961608256" sldId="2145705943"/>
            <ac:grpSpMk id="11" creationId="{C23DACDE-6F41-FC63-4B72-3C36BA58E991}"/>
          </ac:grpSpMkLst>
        </pc:grpChg>
      </pc:sldChg>
      <pc:sldChg chg="addSp delSp modSp new mod modClrScheme chgLayout">
        <pc:chgData name="Dan Mallott" userId="dcb254b6-3083-4a8e-a95c-2824abb75bec" providerId="ADAL" clId="{33CF129A-82C5-024B-AC45-04DF5CD12C2C}" dt="2022-05-31T15:39:35.406" v="1463" actId="20577"/>
        <pc:sldMkLst>
          <pc:docMk/>
          <pc:sldMk cId="3503735939" sldId="2145705944"/>
        </pc:sldMkLst>
        <pc:spChg chg="del mod ord">
          <ac:chgData name="Dan Mallott" userId="dcb254b6-3083-4a8e-a95c-2824abb75bec" providerId="ADAL" clId="{33CF129A-82C5-024B-AC45-04DF5CD12C2C}" dt="2022-05-31T15:39:03.953" v="1341" actId="700"/>
          <ac:spMkLst>
            <pc:docMk/>
            <pc:sldMk cId="3503735939" sldId="2145705944"/>
            <ac:spMk id="2" creationId="{C03F76AF-8507-D1B0-2EEF-5F3C923B8577}"/>
          </ac:spMkLst>
        </pc:spChg>
        <pc:spChg chg="del">
          <ac:chgData name="Dan Mallott" userId="dcb254b6-3083-4a8e-a95c-2824abb75bec" providerId="ADAL" clId="{33CF129A-82C5-024B-AC45-04DF5CD12C2C}" dt="2022-05-31T15:39:03.953" v="1341" actId="700"/>
          <ac:spMkLst>
            <pc:docMk/>
            <pc:sldMk cId="3503735939" sldId="2145705944"/>
            <ac:spMk id="3" creationId="{35A19CB5-2AC3-880D-5569-5D25E4FAA56D}"/>
          </ac:spMkLst>
        </pc:spChg>
        <pc:spChg chg="del">
          <ac:chgData name="Dan Mallott" userId="dcb254b6-3083-4a8e-a95c-2824abb75bec" providerId="ADAL" clId="{33CF129A-82C5-024B-AC45-04DF5CD12C2C}" dt="2022-05-31T15:39:03.953" v="1341" actId="700"/>
          <ac:spMkLst>
            <pc:docMk/>
            <pc:sldMk cId="3503735939" sldId="2145705944"/>
            <ac:spMk id="4" creationId="{A9752384-9A99-522A-8926-9E9C88D3C65F}"/>
          </ac:spMkLst>
        </pc:spChg>
        <pc:spChg chg="mod ord">
          <ac:chgData name="Dan Mallott" userId="dcb254b6-3083-4a8e-a95c-2824abb75bec" providerId="ADAL" clId="{33CF129A-82C5-024B-AC45-04DF5CD12C2C}" dt="2022-05-31T15:39:03.953" v="1341" actId="700"/>
          <ac:spMkLst>
            <pc:docMk/>
            <pc:sldMk cId="3503735939" sldId="2145705944"/>
            <ac:spMk id="5" creationId="{55E61E6A-7587-DA5E-411A-0870F1D0CE8E}"/>
          </ac:spMkLst>
        </pc:spChg>
        <pc:spChg chg="mod ord">
          <ac:chgData name="Dan Mallott" userId="dcb254b6-3083-4a8e-a95c-2824abb75bec" providerId="ADAL" clId="{33CF129A-82C5-024B-AC45-04DF5CD12C2C}" dt="2022-05-31T15:39:03.953" v="1341" actId="700"/>
          <ac:spMkLst>
            <pc:docMk/>
            <pc:sldMk cId="3503735939" sldId="2145705944"/>
            <ac:spMk id="6" creationId="{704335C0-04E3-12EE-02BC-60535ADF63AB}"/>
          </ac:spMkLst>
        </pc:spChg>
        <pc:spChg chg="mod ord">
          <ac:chgData name="Dan Mallott" userId="dcb254b6-3083-4a8e-a95c-2824abb75bec" providerId="ADAL" clId="{33CF129A-82C5-024B-AC45-04DF5CD12C2C}" dt="2022-05-31T15:39:03.953" v="1341" actId="700"/>
          <ac:spMkLst>
            <pc:docMk/>
            <pc:sldMk cId="3503735939" sldId="2145705944"/>
            <ac:spMk id="7" creationId="{046091CD-3627-9B32-5322-88E6CBE1EF45}"/>
          </ac:spMkLst>
        </pc:spChg>
        <pc:spChg chg="add mod ord">
          <ac:chgData name="Dan Mallott" userId="dcb254b6-3083-4a8e-a95c-2824abb75bec" providerId="ADAL" clId="{33CF129A-82C5-024B-AC45-04DF5CD12C2C}" dt="2022-05-31T15:39:35.406" v="1463" actId="20577"/>
          <ac:spMkLst>
            <pc:docMk/>
            <pc:sldMk cId="3503735939" sldId="2145705944"/>
            <ac:spMk id="8" creationId="{6A10D6B7-0138-377E-A8CC-2ACF49386B39}"/>
          </ac:spMkLst>
        </pc:spChg>
      </pc:sldChg>
      <pc:sldChg chg="modSp new del mod">
        <pc:chgData name="Dan Mallott" userId="dcb254b6-3083-4a8e-a95c-2824abb75bec" providerId="ADAL" clId="{33CF129A-82C5-024B-AC45-04DF5CD12C2C}" dt="2022-05-31T18:45:47.572" v="1992" actId="2696"/>
        <pc:sldMkLst>
          <pc:docMk/>
          <pc:sldMk cId="1024789808" sldId="2145705945"/>
        </pc:sldMkLst>
        <pc:spChg chg="mod">
          <ac:chgData name="Dan Mallott" userId="dcb254b6-3083-4a8e-a95c-2824abb75bec" providerId="ADAL" clId="{33CF129A-82C5-024B-AC45-04DF5CD12C2C}" dt="2022-05-31T15:41:17.057" v="1485" actId="20577"/>
          <ac:spMkLst>
            <pc:docMk/>
            <pc:sldMk cId="1024789808" sldId="2145705945"/>
            <ac:spMk id="2" creationId="{6B711937-6823-606A-49C8-FFCD16668F88}"/>
          </ac:spMkLst>
        </pc:spChg>
      </pc:sldChg>
      <pc:sldChg chg="addSp delSp modSp new mod">
        <pc:chgData name="Dan Mallott" userId="dcb254b6-3083-4a8e-a95c-2824abb75bec" providerId="ADAL" clId="{33CF129A-82C5-024B-AC45-04DF5CD12C2C}" dt="2022-06-07T03:13:43.511" v="7528" actId="20577"/>
        <pc:sldMkLst>
          <pc:docMk/>
          <pc:sldMk cId="1570814836" sldId="2145705946"/>
        </pc:sldMkLst>
        <pc:spChg chg="mod">
          <ac:chgData name="Dan Mallott" userId="dcb254b6-3083-4a8e-a95c-2824abb75bec" providerId="ADAL" clId="{33CF129A-82C5-024B-AC45-04DF5CD12C2C}" dt="2022-06-07T03:13:43.511" v="7528" actId="20577"/>
          <ac:spMkLst>
            <pc:docMk/>
            <pc:sldMk cId="1570814836" sldId="2145705946"/>
            <ac:spMk id="2" creationId="{2D7711F0-C799-A650-F648-A4C47A265786}"/>
          </ac:spMkLst>
        </pc:spChg>
        <pc:spChg chg="mod">
          <ac:chgData name="Dan Mallott" userId="dcb254b6-3083-4a8e-a95c-2824abb75bec" providerId="ADAL" clId="{33CF129A-82C5-024B-AC45-04DF5CD12C2C}" dt="2022-05-31T15:45:20.041" v="1574" actId="255"/>
          <ac:spMkLst>
            <pc:docMk/>
            <pc:sldMk cId="1570814836" sldId="2145705946"/>
            <ac:spMk id="3" creationId="{22612FE8-81AD-DB04-1C22-8C1C31189DA2}"/>
          </ac:spMkLst>
        </pc:spChg>
        <pc:spChg chg="del mod">
          <ac:chgData name="Dan Mallott" userId="dcb254b6-3083-4a8e-a95c-2824abb75bec" providerId="ADAL" clId="{33CF129A-82C5-024B-AC45-04DF5CD12C2C}" dt="2022-06-06T18:26:55.510" v="7459" actId="478"/>
          <ac:spMkLst>
            <pc:docMk/>
            <pc:sldMk cId="1570814836" sldId="2145705946"/>
            <ac:spMk id="4" creationId="{6D6A3E23-A3C4-AFFC-FBEE-751E4FFE06AA}"/>
          </ac:spMkLst>
        </pc:spChg>
        <pc:spChg chg="mod">
          <ac:chgData name="Dan Mallott" userId="dcb254b6-3083-4a8e-a95c-2824abb75bec" providerId="ADAL" clId="{33CF129A-82C5-024B-AC45-04DF5CD12C2C}" dt="2022-06-06T18:28:47.715" v="7471" actId="408"/>
          <ac:spMkLst>
            <pc:docMk/>
            <pc:sldMk cId="1570814836" sldId="2145705946"/>
            <ac:spMk id="9" creationId="{FF7E3EC6-AC02-FA43-BFDF-24BC9737A2C1}"/>
          </ac:spMkLst>
        </pc:spChg>
        <pc:spChg chg="mod">
          <ac:chgData name="Dan Mallott" userId="dcb254b6-3083-4a8e-a95c-2824abb75bec" providerId="ADAL" clId="{33CF129A-82C5-024B-AC45-04DF5CD12C2C}" dt="2022-06-06T18:28:47.715" v="7471" actId="408"/>
          <ac:spMkLst>
            <pc:docMk/>
            <pc:sldMk cId="1570814836" sldId="2145705946"/>
            <ac:spMk id="10" creationId="{9E980D71-993C-0E67-F10A-1967792895E5}"/>
          </ac:spMkLst>
        </pc:spChg>
        <pc:spChg chg="mod">
          <ac:chgData name="Dan Mallott" userId="dcb254b6-3083-4a8e-a95c-2824abb75bec" providerId="ADAL" clId="{33CF129A-82C5-024B-AC45-04DF5CD12C2C}" dt="2022-06-06T18:28:47.715" v="7471" actId="408"/>
          <ac:spMkLst>
            <pc:docMk/>
            <pc:sldMk cId="1570814836" sldId="2145705946"/>
            <ac:spMk id="11" creationId="{9FDA0A63-321C-EC0C-123A-A49462E98E8C}"/>
          </ac:spMkLst>
        </pc:spChg>
        <pc:spChg chg="mod">
          <ac:chgData name="Dan Mallott" userId="dcb254b6-3083-4a8e-a95c-2824abb75bec" providerId="ADAL" clId="{33CF129A-82C5-024B-AC45-04DF5CD12C2C}" dt="2022-06-06T18:28:54.924" v="7472" actId="6549"/>
          <ac:spMkLst>
            <pc:docMk/>
            <pc:sldMk cId="1570814836" sldId="2145705946"/>
            <ac:spMk id="12" creationId="{B9C25C6E-D522-DD5D-80EB-43BAB883CB79}"/>
          </ac:spMkLst>
        </pc:spChg>
        <pc:spChg chg="add del mod">
          <ac:chgData name="Dan Mallott" userId="dcb254b6-3083-4a8e-a95c-2824abb75bec" providerId="ADAL" clId="{33CF129A-82C5-024B-AC45-04DF5CD12C2C}" dt="2022-06-06T18:27:00.038" v="7460" actId="478"/>
          <ac:spMkLst>
            <pc:docMk/>
            <pc:sldMk cId="1570814836" sldId="2145705946"/>
            <ac:spMk id="15" creationId="{A6F04AA8-D830-FC50-E9B6-24C458E30636}"/>
          </ac:spMkLst>
        </pc:spChg>
        <pc:grpChg chg="add mod">
          <ac:chgData name="Dan Mallott" userId="dcb254b6-3083-4a8e-a95c-2824abb75bec" providerId="ADAL" clId="{33CF129A-82C5-024B-AC45-04DF5CD12C2C}" dt="2022-06-06T18:28:47.715" v="7471" actId="408"/>
          <ac:grpSpMkLst>
            <pc:docMk/>
            <pc:sldMk cId="1570814836" sldId="2145705946"/>
            <ac:grpSpMk id="8" creationId="{EC8DE2F9-3E76-388D-41B5-E5F4719EE109}"/>
          </ac:grpSpMkLst>
        </pc:grpChg>
        <pc:cxnChg chg="add del mod">
          <ac:chgData name="Dan Mallott" userId="dcb254b6-3083-4a8e-a95c-2824abb75bec" providerId="ADAL" clId="{33CF129A-82C5-024B-AC45-04DF5CD12C2C}" dt="2022-06-06T18:27:10.024" v="7461" actId="478"/>
          <ac:cxnSpMkLst>
            <pc:docMk/>
            <pc:sldMk cId="1570814836" sldId="2145705946"/>
            <ac:cxnSpMk id="13" creationId="{C9B8C230-83A3-B151-FFE0-D132F8165238}"/>
          </ac:cxnSpMkLst>
        </pc:cxnChg>
      </pc:sldChg>
      <pc:sldChg chg="modSp new mod">
        <pc:chgData name="Dan Mallott" userId="dcb254b6-3083-4a8e-a95c-2824abb75bec" providerId="ADAL" clId="{33CF129A-82C5-024B-AC45-04DF5CD12C2C}" dt="2022-05-31T18:46:15.175" v="2076" actId="20577"/>
        <pc:sldMkLst>
          <pc:docMk/>
          <pc:sldMk cId="740819218" sldId="2145705947"/>
        </pc:sldMkLst>
        <pc:spChg chg="mod">
          <ac:chgData name="Dan Mallott" userId="dcb254b6-3083-4a8e-a95c-2824abb75bec" providerId="ADAL" clId="{33CF129A-82C5-024B-AC45-04DF5CD12C2C}" dt="2022-05-31T18:45:57.448" v="2017" actId="20577"/>
          <ac:spMkLst>
            <pc:docMk/>
            <pc:sldMk cId="740819218" sldId="2145705947"/>
            <ac:spMk id="2" creationId="{1193E1B6-51F8-2B5C-33C0-175096928C8B}"/>
          </ac:spMkLst>
        </pc:spChg>
        <pc:spChg chg="mod">
          <ac:chgData name="Dan Mallott" userId="dcb254b6-3083-4a8e-a95c-2824abb75bec" providerId="ADAL" clId="{33CF129A-82C5-024B-AC45-04DF5CD12C2C}" dt="2022-05-31T18:46:15.175" v="2076" actId="20577"/>
          <ac:spMkLst>
            <pc:docMk/>
            <pc:sldMk cId="740819218" sldId="2145705947"/>
            <ac:spMk id="3" creationId="{93B68B5D-7064-43EB-345B-61FB1FCD2915}"/>
          </ac:spMkLst>
        </pc:spChg>
      </pc:sldChg>
      <pc:sldChg chg="modSp new del mod">
        <pc:chgData name="Dan Mallott" userId="dcb254b6-3083-4a8e-a95c-2824abb75bec" providerId="ADAL" clId="{33CF129A-82C5-024B-AC45-04DF5CD12C2C}" dt="2022-06-06T17:51:29.173" v="6746" actId="2696"/>
        <pc:sldMkLst>
          <pc:docMk/>
          <pc:sldMk cId="1510196315" sldId="2145705948"/>
        </pc:sldMkLst>
        <pc:spChg chg="mod">
          <ac:chgData name="Dan Mallott" userId="dcb254b6-3083-4a8e-a95c-2824abb75bec" providerId="ADAL" clId="{33CF129A-82C5-024B-AC45-04DF5CD12C2C}" dt="2022-05-31T18:46:27.417" v="2107" actId="20577"/>
          <ac:spMkLst>
            <pc:docMk/>
            <pc:sldMk cId="1510196315" sldId="2145705948"/>
            <ac:spMk id="2" creationId="{A8B7A214-305A-98B6-816D-8F4746C5C874}"/>
          </ac:spMkLst>
        </pc:spChg>
        <pc:spChg chg="mod">
          <ac:chgData name="Dan Mallott" userId="dcb254b6-3083-4a8e-a95c-2824abb75bec" providerId="ADAL" clId="{33CF129A-82C5-024B-AC45-04DF5CD12C2C}" dt="2022-05-31T19:57:50.321" v="2124" actId="255"/>
          <ac:spMkLst>
            <pc:docMk/>
            <pc:sldMk cId="1510196315" sldId="2145705948"/>
            <ac:spMk id="3" creationId="{C699EC97-8239-B5AD-2C89-AFA1EAFBD6FC}"/>
          </ac:spMkLst>
        </pc:spChg>
        <pc:spChg chg="mod">
          <ac:chgData name="Dan Mallott" userId="dcb254b6-3083-4a8e-a95c-2824abb75bec" providerId="ADAL" clId="{33CF129A-82C5-024B-AC45-04DF5CD12C2C}" dt="2022-05-31T20:34:43.239" v="2683" actId="20577"/>
          <ac:spMkLst>
            <pc:docMk/>
            <pc:sldMk cId="1510196315" sldId="2145705948"/>
            <ac:spMk id="4" creationId="{DB0CBC42-893B-AE6D-D8DA-4309B2D5AF34}"/>
          </ac:spMkLst>
        </pc:spChg>
      </pc:sldChg>
      <pc:sldChg chg="modSp new del mod">
        <pc:chgData name="Dan Mallott" userId="dcb254b6-3083-4a8e-a95c-2824abb75bec" providerId="ADAL" clId="{33CF129A-82C5-024B-AC45-04DF5CD12C2C}" dt="2022-06-06T17:56:18.059" v="7428" actId="2696"/>
        <pc:sldMkLst>
          <pc:docMk/>
          <pc:sldMk cId="197234181" sldId="2145705949"/>
        </pc:sldMkLst>
        <pc:spChg chg="mod">
          <ac:chgData name="Dan Mallott" userId="dcb254b6-3083-4a8e-a95c-2824abb75bec" providerId="ADAL" clId="{33CF129A-82C5-024B-AC45-04DF5CD12C2C}" dt="2022-05-31T20:35:02.288" v="2725" actId="20577"/>
          <ac:spMkLst>
            <pc:docMk/>
            <pc:sldMk cId="197234181" sldId="2145705949"/>
            <ac:spMk id="2" creationId="{EBD4B037-7F0A-C217-67E4-218A6CFB0039}"/>
          </ac:spMkLst>
        </pc:spChg>
        <pc:spChg chg="mod">
          <ac:chgData name="Dan Mallott" userId="dcb254b6-3083-4a8e-a95c-2824abb75bec" providerId="ADAL" clId="{33CF129A-82C5-024B-AC45-04DF5CD12C2C}" dt="2022-06-01T18:04:16.292" v="3944" actId="20577"/>
          <ac:spMkLst>
            <pc:docMk/>
            <pc:sldMk cId="197234181" sldId="2145705949"/>
            <ac:spMk id="3" creationId="{85CFEAAE-E193-EAA2-FE9C-B7BD23759397}"/>
          </ac:spMkLst>
        </pc:spChg>
        <pc:spChg chg="mod">
          <ac:chgData name="Dan Mallott" userId="dcb254b6-3083-4a8e-a95c-2824abb75bec" providerId="ADAL" clId="{33CF129A-82C5-024B-AC45-04DF5CD12C2C}" dt="2022-06-01T13:31:15.111" v="3829" actId="20577"/>
          <ac:spMkLst>
            <pc:docMk/>
            <pc:sldMk cId="197234181" sldId="2145705949"/>
            <ac:spMk id="4" creationId="{9814F7A8-22CD-CBC8-E62D-236F6F7B6221}"/>
          </ac:spMkLst>
        </pc:spChg>
      </pc:sldChg>
      <pc:sldChg chg="addSp modSp new mod ord">
        <pc:chgData name="Dan Mallott" userId="dcb254b6-3083-4a8e-a95c-2824abb75bec" providerId="ADAL" clId="{33CF129A-82C5-024B-AC45-04DF5CD12C2C}" dt="2022-06-01T18:03:54.289" v="3901" actId="20578"/>
        <pc:sldMkLst>
          <pc:docMk/>
          <pc:sldMk cId="2563688658" sldId="2145705950"/>
        </pc:sldMkLst>
        <pc:spChg chg="mod">
          <ac:chgData name="Dan Mallott" userId="dcb254b6-3083-4a8e-a95c-2824abb75bec" providerId="ADAL" clId="{33CF129A-82C5-024B-AC45-04DF5CD12C2C}" dt="2022-06-01T16:15:55.078" v="3900" actId="20577"/>
          <ac:spMkLst>
            <pc:docMk/>
            <pc:sldMk cId="2563688658" sldId="2145705950"/>
            <ac:spMk id="2" creationId="{8C6E9AB7-C899-E8EB-0E4D-908C48EE42D2}"/>
          </ac:spMkLst>
        </pc:spChg>
        <pc:spChg chg="mod">
          <ac:chgData name="Dan Mallott" userId="dcb254b6-3083-4a8e-a95c-2824abb75bec" providerId="ADAL" clId="{33CF129A-82C5-024B-AC45-04DF5CD12C2C}" dt="2022-06-01T13:32:02.408" v="3854" actId="20577"/>
          <ac:spMkLst>
            <pc:docMk/>
            <pc:sldMk cId="2563688658" sldId="2145705950"/>
            <ac:spMk id="3" creationId="{9B468115-4DB6-46B7-71D0-1C3782ED8592}"/>
          </ac:spMkLst>
        </pc:spChg>
        <pc:picChg chg="add mod">
          <ac:chgData name="Dan Mallott" userId="dcb254b6-3083-4a8e-a95c-2824abb75bec" providerId="ADAL" clId="{33CF129A-82C5-024B-AC45-04DF5CD12C2C}" dt="2022-06-01T13:54:36.126" v="3893" actId="1076"/>
          <ac:picMkLst>
            <pc:docMk/>
            <pc:sldMk cId="2563688658" sldId="2145705950"/>
            <ac:picMk id="1026" creationId="{D5A53B63-DC76-FC28-D239-2C7832D0C1E8}"/>
          </ac:picMkLst>
        </pc:picChg>
      </pc:sldChg>
      <pc:sldChg chg="modSp new mod">
        <pc:chgData name="Dan Mallott" userId="dcb254b6-3083-4a8e-a95c-2824abb75bec" providerId="ADAL" clId="{33CF129A-82C5-024B-AC45-04DF5CD12C2C}" dt="2022-06-01T18:05:09.081" v="4059" actId="20577"/>
        <pc:sldMkLst>
          <pc:docMk/>
          <pc:sldMk cId="1103985887" sldId="2145705951"/>
        </pc:sldMkLst>
        <pc:spChg chg="mod">
          <ac:chgData name="Dan Mallott" userId="dcb254b6-3083-4a8e-a95c-2824abb75bec" providerId="ADAL" clId="{33CF129A-82C5-024B-AC45-04DF5CD12C2C}" dt="2022-06-01T18:05:09.081" v="4059" actId="20577"/>
          <ac:spMkLst>
            <pc:docMk/>
            <pc:sldMk cId="1103985887" sldId="2145705951"/>
            <ac:spMk id="2" creationId="{D89BA002-6A23-F061-D129-1CE89F99B200}"/>
          </ac:spMkLst>
        </pc:spChg>
      </pc:sldChg>
      <pc:sldChg chg="addSp delSp modSp new del mod modClrScheme chgLayout">
        <pc:chgData name="Dan Mallott" userId="dcb254b6-3083-4a8e-a95c-2824abb75bec" providerId="ADAL" clId="{33CF129A-82C5-024B-AC45-04DF5CD12C2C}" dt="2022-06-01T18:04:58.321" v="4013" actId="2696"/>
        <pc:sldMkLst>
          <pc:docMk/>
          <pc:sldMk cId="2805197832" sldId="2145705951"/>
        </pc:sldMkLst>
        <pc:spChg chg="mod ord">
          <ac:chgData name="Dan Mallott" userId="dcb254b6-3083-4a8e-a95c-2824abb75bec" providerId="ADAL" clId="{33CF129A-82C5-024B-AC45-04DF5CD12C2C}" dt="2022-06-01T18:04:53.644" v="4011" actId="700"/>
          <ac:spMkLst>
            <pc:docMk/>
            <pc:sldMk cId="2805197832" sldId="2145705951"/>
            <ac:spMk id="2" creationId="{8FCABE87-6FC8-7F7A-A805-C2839E172BE8}"/>
          </ac:spMkLst>
        </pc:spChg>
        <pc:spChg chg="mod ord">
          <ac:chgData name="Dan Mallott" userId="dcb254b6-3083-4a8e-a95c-2824abb75bec" providerId="ADAL" clId="{33CF129A-82C5-024B-AC45-04DF5CD12C2C}" dt="2022-06-01T18:04:55.308" v="4012" actId="20577"/>
          <ac:spMkLst>
            <pc:docMk/>
            <pc:sldMk cId="2805197832" sldId="2145705951"/>
            <ac:spMk id="3" creationId="{1F282171-7427-9912-5C3D-A7C77838DC4F}"/>
          </ac:spMkLst>
        </pc:spChg>
        <pc:spChg chg="add del">
          <ac:chgData name="Dan Mallott" userId="dcb254b6-3083-4a8e-a95c-2824abb75bec" providerId="ADAL" clId="{33CF129A-82C5-024B-AC45-04DF5CD12C2C}" dt="2022-06-01T18:04:53.644" v="4011" actId="700"/>
          <ac:spMkLst>
            <pc:docMk/>
            <pc:sldMk cId="2805197832" sldId="2145705951"/>
            <ac:spMk id="4" creationId="{C3550D72-EC28-8E44-DC78-1779E2EFC96B}"/>
          </ac:spMkLst>
        </pc:spChg>
        <pc:spChg chg="mod ord">
          <ac:chgData name="Dan Mallott" userId="dcb254b6-3083-4a8e-a95c-2824abb75bec" providerId="ADAL" clId="{33CF129A-82C5-024B-AC45-04DF5CD12C2C}" dt="2022-06-01T18:04:53.644" v="4011" actId="700"/>
          <ac:spMkLst>
            <pc:docMk/>
            <pc:sldMk cId="2805197832" sldId="2145705951"/>
            <ac:spMk id="5" creationId="{1CBAD7BD-7613-A53F-6259-5238CB20FD6B}"/>
          </ac:spMkLst>
        </pc:spChg>
        <pc:spChg chg="mod ord">
          <ac:chgData name="Dan Mallott" userId="dcb254b6-3083-4a8e-a95c-2824abb75bec" providerId="ADAL" clId="{33CF129A-82C5-024B-AC45-04DF5CD12C2C}" dt="2022-06-01T18:04:53.644" v="4011" actId="700"/>
          <ac:spMkLst>
            <pc:docMk/>
            <pc:sldMk cId="2805197832" sldId="2145705951"/>
            <ac:spMk id="6" creationId="{FA778A87-0346-D58B-DAB1-0EE608099BAF}"/>
          </ac:spMkLst>
        </pc:spChg>
        <pc:spChg chg="mod ord">
          <ac:chgData name="Dan Mallott" userId="dcb254b6-3083-4a8e-a95c-2824abb75bec" providerId="ADAL" clId="{33CF129A-82C5-024B-AC45-04DF5CD12C2C}" dt="2022-06-01T18:04:53.644" v="4011" actId="700"/>
          <ac:spMkLst>
            <pc:docMk/>
            <pc:sldMk cId="2805197832" sldId="2145705951"/>
            <ac:spMk id="7" creationId="{F024816D-C8B8-BACF-3210-9A0A47081C89}"/>
          </ac:spMkLst>
        </pc:spChg>
      </pc:sldChg>
      <pc:sldChg chg="addSp delSp modSp new mod">
        <pc:chgData name="Dan Mallott" userId="dcb254b6-3083-4a8e-a95c-2824abb75bec" providerId="ADAL" clId="{33CF129A-82C5-024B-AC45-04DF5CD12C2C}" dt="2022-06-07T03:28:39.756" v="7531" actId="20577"/>
        <pc:sldMkLst>
          <pc:docMk/>
          <pc:sldMk cId="1194146141" sldId="2145705952"/>
        </pc:sldMkLst>
        <pc:spChg chg="mod">
          <ac:chgData name="Dan Mallott" userId="dcb254b6-3083-4a8e-a95c-2824abb75bec" providerId="ADAL" clId="{33CF129A-82C5-024B-AC45-04DF5CD12C2C}" dt="2022-06-01T18:15:12.161" v="4084" actId="20577"/>
          <ac:spMkLst>
            <pc:docMk/>
            <pc:sldMk cId="1194146141" sldId="2145705952"/>
            <ac:spMk id="2" creationId="{0EE5AAFF-3E58-72C5-7B43-E50BD2B58456}"/>
          </ac:spMkLst>
        </pc:spChg>
        <pc:spChg chg="mod">
          <ac:chgData name="Dan Mallott" userId="dcb254b6-3083-4a8e-a95c-2824abb75bec" providerId="ADAL" clId="{33CF129A-82C5-024B-AC45-04DF5CD12C2C}" dt="2022-06-01T18:15:38.026" v="4112" actId="255"/>
          <ac:spMkLst>
            <pc:docMk/>
            <pc:sldMk cId="1194146141" sldId="2145705952"/>
            <ac:spMk id="3" creationId="{A9361DE9-B941-ECCE-1797-CBF55CB0D88B}"/>
          </ac:spMkLst>
        </pc:spChg>
        <pc:spChg chg="mod">
          <ac:chgData name="Dan Mallott" userId="dcb254b6-3083-4a8e-a95c-2824abb75bec" providerId="ADAL" clId="{33CF129A-82C5-024B-AC45-04DF5CD12C2C}" dt="2022-06-03T16:30:13.901" v="4429" actId="20577"/>
          <ac:spMkLst>
            <pc:docMk/>
            <pc:sldMk cId="1194146141" sldId="2145705952"/>
            <ac:spMk id="4" creationId="{4A1E6953-3DB8-6A20-BB75-5FB8445C6622}"/>
          </ac:spMkLst>
        </pc:spChg>
        <pc:spChg chg="add mod">
          <ac:chgData name="Dan Mallott" userId="dcb254b6-3083-4a8e-a95c-2824abb75bec" providerId="ADAL" clId="{33CF129A-82C5-024B-AC45-04DF5CD12C2C}" dt="2022-06-03T16:06:02.734" v="4408" actId="255"/>
          <ac:spMkLst>
            <pc:docMk/>
            <pc:sldMk cId="1194146141" sldId="2145705952"/>
            <ac:spMk id="12" creationId="{BD47DF21-0DB0-F26B-55A0-5E6A01D11215}"/>
          </ac:spMkLst>
        </pc:spChg>
        <pc:spChg chg="add mod">
          <ac:chgData name="Dan Mallott" userId="dcb254b6-3083-4a8e-a95c-2824abb75bec" providerId="ADAL" clId="{33CF129A-82C5-024B-AC45-04DF5CD12C2C}" dt="2022-06-07T03:28:39.756" v="7531" actId="20577"/>
          <ac:spMkLst>
            <pc:docMk/>
            <pc:sldMk cId="1194146141" sldId="2145705952"/>
            <ac:spMk id="17" creationId="{6A5104A4-367F-6A49-8416-391A8E8F0718}"/>
          </ac:spMkLst>
        </pc:spChg>
        <pc:picChg chg="add del mod">
          <ac:chgData name="Dan Mallott" userId="dcb254b6-3083-4a8e-a95c-2824abb75bec" providerId="ADAL" clId="{33CF129A-82C5-024B-AC45-04DF5CD12C2C}" dt="2022-06-01T18:24:02.811" v="4157" actId="478"/>
          <ac:picMkLst>
            <pc:docMk/>
            <pc:sldMk cId="1194146141" sldId="2145705952"/>
            <ac:picMk id="9" creationId="{BF8ADF9F-B104-3469-C467-881556F85932}"/>
          </ac:picMkLst>
        </pc:picChg>
        <pc:picChg chg="add mod">
          <ac:chgData name="Dan Mallott" userId="dcb254b6-3083-4a8e-a95c-2824abb75bec" providerId="ADAL" clId="{33CF129A-82C5-024B-AC45-04DF5CD12C2C}" dt="2022-06-03T16:06:09.202" v="4409" actId="1076"/>
          <ac:picMkLst>
            <pc:docMk/>
            <pc:sldMk cId="1194146141" sldId="2145705952"/>
            <ac:picMk id="11" creationId="{4A1A905D-8694-49FC-8C72-3455F25B2D6F}"/>
          </ac:picMkLst>
        </pc:picChg>
        <pc:picChg chg="add del mod">
          <ac:chgData name="Dan Mallott" userId="dcb254b6-3083-4a8e-a95c-2824abb75bec" providerId="ADAL" clId="{33CF129A-82C5-024B-AC45-04DF5CD12C2C}" dt="2022-06-01T22:01:34.377" v="4229" actId="478"/>
          <ac:picMkLst>
            <pc:docMk/>
            <pc:sldMk cId="1194146141" sldId="2145705952"/>
            <ac:picMk id="14" creationId="{D32141A1-7553-3B25-4362-A23683980953}"/>
          </ac:picMkLst>
        </pc:picChg>
        <pc:picChg chg="add mod">
          <ac:chgData name="Dan Mallott" userId="dcb254b6-3083-4a8e-a95c-2824abb75bec" providerId="ADAL" clId="{33CF129A-82C5-024B-AC45-04DF5CD12C2C}" dt="2022-06-03T16:06:19.971" v="4410" actId="1076"/>
          <ac:picMkLst>
            <pc:docMk/>
            <pc:sldMk cId="1194146141" sldId="2145705952"/>
            <ac:picMk id="16" creationId="{0A2AFB0F-F72D-4990-ECAC-E78354FEA755}"/>
          </ac:picMkLst>
        </pc:picChg>
        <pc:picChg chg="add del mod">
          <ac:chgData name="Dan Mallott" userId="dcb254b6-3083-4a8e-a95c-2824abb75bec" providerId="ADAL" clId="{33CF129A-82C5-024B-AC45-04DF5CD12C2C}" dt="2022-06-01T22:08:16.366" v="4399" actId="478"/>
          <ac:picMkLst>
            <pc:docMk/>
            <pc:sldMk cId="1194146141" sldId="2145705952"/>
            <ac:picMk id="19" creationId="{0E07AC0A-114B-27D2-1A37-7B7864E3AF00}"/>
          </ac:picMkLst>
        </pc:picChg>
        <pc:picChg chg="add mod">
          <ac:chgData name="Dan Mallott" userId="dcb254b6-3083-4a8e-a95c-2824abb75bec" providerId="ADAL" clId="{33CF129A-82C5-024B-AC45-04DF5CD12C2C}" dt="2022-06-03T16:06:35.141" v="4413" actId="1076"/>
          <ac:picMkLst>
            <pc:docMk/>
            <pc:sldMk cId="1194146141" sldId="2145705952"/>
            <ac:picMk id="21" creationId="{FA2E2DEA-2045-F691-A9BD-A2772F9EFE98}"/>
          </ac:picMkLst>
        </pc:picChg>
      </pc:sldChg>
      <pc:sldChg chg="addSp delSp modSp add mod">
        <pc:chgData name="Dan Mallott" userId="dcb254b6-3083-4a8e-a95c-2824abb75bec" providerId="ADAL" clId="{33CF129A-82C5-024B-AC45-04DF5CD12C2C}" dt="2022-06-04T02:01:15.851" v="4750" actId="1035"/>
        <pc:sldMkLst>
          <pc:docMk/>
          <pc:sldMk cId="2707890763" sldId="2145705953"/>
        </pc:sldMkLst>
        <pc:spChg chg="mod">
          <ac:chgData name="Dan Mallott" userId="dcb254b6-3083-4a8e-a95c-2824abb75bec" providerId="ADAL" clId="{33CF129A-82C5-024B-AC45-04DF5CD12C2C}" dt="2022-06-03T16:15:55.776" v="4425" actId="20577"/>
          <ac:spMkLst>
            <pc:docMk/>
            <pc:sldMk cId="2707890763" sldId="2145705953"/>
            <ac:spMk id="3" creationId="{A9361DE9-B941-ECCE-1797-CBF55CB0D88B}"/>
          </ac:spMkLst>
        </pc:spChg>
        <pc:spChg chg="mod">
          <ac:chgData name="Dan Mallott" userId="dcb254b6-3083-4a8e-a95c-2824abb75bec" providerId="ADAL" clId="{33CF129A-82C5-024B-AC45-04DF5CD12C2C}" dt="2022-06-03T18:50:38.491" v="4489" actId="20577"/>
          <ac:spMkLst>
            <pc:docMk/>
            <pc:sldMk cId="2707890763" sldId="2145705953"/>
            <ac:spMk id="4" creationId="{4A1E6953-3DB8-6A20-BB75-5FB8445C6622}"/>
          </ac:spMkLst>
        </pc:spChg>
        <pc:spChg chg="mod">
          <ac:chgData name="Dan Mallott" userId="dcb254b6-3083-4a8e-a95c-2824abb75bec" providerId="ADAL" clId="{33CF129A-82C5-024B-AC45-04DF5CD12C2C}" dt="2022-06-03T18:54:16.996" v="4500" actId="1076"/>
          <ac:spMkLst>
            <pc:docMk/>
            <pc:sldMk cId="2707890763" sldId="2145705953"/>
            <ac:spMk id="12" creationId="{BD47DF21-0DB0-F26B-55A0-5E6A01D11215}"/>
          </ac:spMkLst>
        </pc:spChg>
        <pc:spChg chg="mod">
          <ac:chgData name="Dan Mallott" userId="dcb254b6-3083-4a8e-a95c-2824abb75bec" providerId="ADAL" clId="{33CF129A-82C5-024B-AC45-04DF5CD12C2C}" dt="2022-06-04T02:00:56.191" v="4744" actId="14100"/>
          <ac:spMkLst>
            <pc:docMk/>
            <pc:sldMk cId="2707890763" sldId="2145705953"/>
            <ac:spMk id="17" creationId="{6A5104A4-367F-6A49-8416-391A8E8F0718}"/>
          </ac:spMkLst>
        </pc:spChg>
        <pc:picChg chg="add mod">
          <ac:chgData name="Dan Mallott" userId="dcb254b6-3083-4a8e-a95c-2824abb75bec" providerId="ADAL" clId="{33CF129A-82C5-024B-AC45-04DF5CD12C2C}" dt="2022-06-03T18:51:32.947" v="4498" actId="1076"/>
          <ac:picMkLst>
            <pc:docMk/>
            <pc:sldMk cId="2707890763" sldId="2145705953"/>
            <ac:picMk id="9" creationId="{46B6067C-55C1-6635-00AE-572769C01F76}"/>
          </ac:picMkLst>
        </pc:picChg>
        <pc:picChg chg="del">
          <ac:chgData name="Dan Mallott" userId="dcb254b6-3083-4a8e-a95c-2824abb75bec" providerId="ADAL" clId="{33CF129A-82C5-024B-AC45-04DF5CD12C2C}" dt="2022-06-03T18:34:27.792" v="4449" actId="478"/>
          <ac:picMkLst>
            <pc:docMk/>
            <pc:sldMk cId="2707890763" sldId="2145705953"/>
            <ac:picMk id="11" creationId="{4A1A905D-8694-49FC-8C72-3455F25B2D6F}"/>
          </ac:picMkLst>
        </pc:picChg>
        <pc:picChg chg="add mod">
          <ac:chgData name="Dan Mallott" userId="dcb254b6-3083-4a8e-a95c-2824abb75bec" providerId="ADAL" clId="{33CF129A-82C5-024B-AC45-04DF5CD12C2C}" dt="2022-06-03T18:51:30.030" v="4497" actId="14100"/>
          <ac:picMkLst>
            <pc:docMk/>
            <pc:sldMk cId="2707890763" sldId="2145705953"/>
            <ac:picMk id="13" creationId="{ECB2193C-3141-D212-B81D-F55AD689F94F}"/>
          </ac:picMkLst>
        </pc:picChg>
        <pc:picChg chg="add mod">
          <ac:chgData name="Dan Mallott" userId="dcb254b6-3083-4a8e-a95c-2824abb75bec" providerId="ADAL" clId="{33CF129A-82C5-024B-AC45-04DF5CD12C2C}" dt="2022-06-04T02:01:15.851" v="4750" actId="1035"/>
          <ac:picMkLst>
            <pc:docMk/>
            <pc:sldMk cId="2707890763" sldId="2145705953"/>
            <ac:picMk id="15" creationId="{82568B54-F038-B25C-18A1-0F04C304F9D2}"/>
          </ac:picMkLst>
        </pc:picChg>
        <pc:picChg chg="del">
          <ac:chgData name="Dan Mallott" userId="dcb254b6-3083-4a8e-a95c-2824abb75bec" providerId="ADAL" clId="{33CF129A-82C5-024B-AC45-04DF5CD12C2C}" dt="2022-06-03T18:34:25.782" v="4448" actId="478"/>
          <ac:picMkLst>
            <pc:docMk/>
            <pc:sldMk cId="2707890763" sldId="2145705953"/>
            <ac:picMk id="16" creationId="{0A2AFB0F-F72D-4990-ECAC-E78354FEA755}"/>
          </ac:picMkLst>
        </pc:picChg>
        <pc:picChg chg="del">
          <ac:chgData name="Dan Mallott" userId="dcb254b6-3083-4a8e-a95c-2824abb75bec" providerId="ADAL" clId="{33CF129A-82C5-024B-AC45-04DF5CD12C2C}" dt="2022-06-03T18:50:58.748" v="4494" actId="478"/>
          <ac:picMkLst>
            <pc:docMk/>
            <pc:sldMk cId="2707890763" sldId="2145705953"/>
            <ac:picMk id="21" creationId="{FA2E2DEA-2045-F691-A9BD-A2772F9EFE98}"/>
          </ac:picMkLst>
        </pc:picChg>
      </pc:sldChg>
      <pc:sldChg chg="modSp new mod">
        <pc:chgData name="Dan Mallott" userId="dcb254b6-3083-4a8e-a95c-2824abb75bec" providerId="ADAL" clId="{33CF129A-82C5-024B-AC45-04DF5CD12C2C}" dt="2022-06-04T02:13:29.915" v="4840" actId="20577"/>
        <pc:sldMkLst>
          <pc:docMk/>
          <pc:sldMk cId="1085363248" sldId="2145705954"/>
        </pc:sldMkLst>
        <pc:spChg chg="mod">
          <ac:chgData name="Dan Mallott" userId="dcb254b6-3083-4a8e-a95c-2824abb75bec" providerId="ADAL" clId="{33CF129A-82C5-024B-AC45-04DF5CD12C2C}" dt="2022-06-04T02:13:29.915" v="4840" actId="20577"/>
          <ac:spMkLst>
            <pc:docMk/>
            <pc:sldMk cId="1085363248" sldId="2145705954"/>
            <ac:spMk id="2" creationId="{FCBA3C40-E432-E52E-1E13-91ECC7BA3CE8}"/>
          </ac:spMkLst>
        </pc:spChg>
      </pc:sldChg>
      <pc:sldChg chg="modSp new del mod">
        <pc:chgData name="Dan Mallott" userId="dcb254b6-3083-4a8e-a95c-2824abb75bec" providerId="ADAL" clId="{33CF129A-82C5-024B-AC45-04DF5CD12C2C}" dt="2022-06-04T02:39:55.109" v="5232" actId="2696"/>
        <pc:sldMkLst>
          <pc:docMk/>
          <pc:sldMk cId="328201698" sldId="2145705955"/>
        </pc:sldMkLst>
        <pc:spChg chg="mod">
          <ac:chgData name="Dan Mallott" userId="dcb254b6-3083-4a8e-a95c-2824abb75bec" providerId="ADAL" clId="{33CF129A-82C5-024B-AC45-04DF5CD12C2C}" dt="2022-06-04T02:16:49.428" v="4865" actId="20577"/>
          <ac:spMkLst>
            <pc:docMk/>
            <pc:sldMk cId="328201698" sldId="2145705955"/>
            <ac:spMk id="2" creationId="{7D0E2C79-45B5-2423-1F14-FE7F15F4C3BB}"/>
          </ac:spMkLst>
        </pc:spChg>
        <pc:spChg chg="mod">
          <ac:chgData name="Dan Mallott" userId="dcb254b6-3083-4a8e-a95c-2824abb75bec" providerId="ADAL" clId="{33CF129A-82C5-024B-AC45-04DF5CD12C2C}" dt="2022-06-04T02:17:32.447" v="4897" actId="255"/>
          <ac:spMkLst>
            <pc:docMk/>
            <pc:sldMk cId="328201698" sldId="2145705955"/>
            <ac:spMk id="3" creationId="{8E14C68D-3A8C-D9AA-B659-5CC1851CB29B}"/>
          </ac:spMkLst>
        </pc:spChg>
        <pc:spChg chg="mod">
          <ac:chgData name="Dan Mallott" userId="dcb254b6-3083-4a8e-a95c-2824abb75bec" providerId="ADAL" clId="{33CF129A-82C5-024B-AC45-04DF5CD12C2C}" dt="2022-06-04T02:33:48.587" v="5190" actId="20577"/>
          <ac:spMkLst>
            <pc:docMk/>
            <pc:sldMk cId="328201698" sldId="2145705955"/>
            <ac:spMk id="4" creationId="{D78251B0-1CB1-184D-20FB-8204A372626F}"/>
          </ac:spMkLst>
        </pc:spChg>
      </pc:sldChg>
      <pc:sldChg chg="modSp add mod">
        <pc:chgData name="Dan Mallott" userId="dcb254b6-3083-4a8e-a95c-2824abb75bec" providerId="ADAL" clId="{33CF129A-82C5-024B-AC45-04DF5CD12C2C}" dt="2022-06-07T03:33:11.299" v="7581" actId="20577"/>
        <pc:sldMkLst>
          <pc:docMk/>
          <pc:sldMk cId="2758106841" sldId="2145705956"/>
        </pc:sldMkLst>
        <pc:spChg chg="mod">
          <ac:chgData name="Dan Mallott" userId="dcb254b6-3083-4a8e-a95c-2824abb75bec" providerId="ADAL" clId="{33CF129A-82C5-024B-AC45-04DF5CD12C2C}" dt="2022-06-04T02:40:52.967" v="5259" actId="20577"/>
          <ac:spMkLst>
            <pc:docMk/>
            <pc:sldMk cId="2758106841" sldId="2145705956"/>
            <ac:spMk id="2" creationId="{AB3EC702-3E91-1D40-A835-5FFAD9CA69BC}"/>
          </ac:spMkLst>
        </pc:spChg>
        <pc:spChg chg="mod">
          <ac:chgData name="Dan Mallott" userId="dcb254b6-3083-4a8e-a95c-2824abb75bec" providerId="ADAL" clId="{33CF129A-82C5-024B-AC45-04DF5CD12C2C}" dt="2022-06-04T02:39:26.404" v="5227" actId="20577"/>
          <ac:spMkLst>
            <pc:docMk/>
            <pc:sldMk cId="2758106841" sldId="2145705956"/>
            <ac:spMk id="3" creationId="{5B336157-FE99-7443-BD93-83795F2EB8BB}"/>
          </ac:spMkLst>
        </pc:spChg>
        <pc:spChg chg="mod">
          <ac:chgData name="Dan Mallott" userId="dcb254b6-3083-4a8e-a95c-2824abb75bec" providerId="ADAL" clId="{33CF129A-82C5-024B-AC45-04DF5CD12C2C}" dt="2022-06-04T02:39:35.529" v="5228"/>
          <ac:spMkLst>
            <pc:docMk/>
            <pc:sldMk cId="2758106841" sldId="2145705956"/>
            <ac:spMk id="9" creationId="{4FA5FD5B-D8D5-9E4D-9671-525B3D785AA5}"/>
          </ac:spMkLst>
        </pc:spChg>
        <pc:spChg chg="mod">
          <ac:chgData name="Dan Mallott" userId="dcb254b6-3083-4a8e-a95c-2824abb75bec" providerId="ADAL" clId="{33CF129A-82C5-024B-AC45-04DF5CD12C2C}" dt="2022-06-04T02:39:51.120" v="5231"/>
          <ac:spMkLst>
            <pc:docMk/>
            <pc:sldMk cId="2758106841" sldId="2145705956"/>
            <ac:spMk id="11" creationId="{A70D6147-8A5F-ED44-B7B8-9BE4D9D94578}"/>
          </ac:spMkLst>
        </pc:spChg>
        <pc:spChg chg="mod">
          <ac:chgData name="Dan Mallott" userId="dcb254b6-3083-4a8e-a95c-2824abb75bec" providerId="ADAL" clId="{33CF129A-82C5-024B-AC45-04DF5CD12C2C}" dt="2022-06-07T03:33:11.299" v="7581" actId="20577"/>
          <ac:spMkLst>
            <pc:docMk/>
            <pc:sldMk cId="2758106841" sldId="2145705956"/>
            <ac:spMk id="13" creationId="{EC6F1568-C314-3346-98D4-814CEDC7B0B7}"/>
          </ac:spMkLst>
        </pc:spChg>
      </pc:sldChg>
      <pc:sldChg chg="addSp delSp modSp new mod">
        <pc:chgData name="Dan Mallott" userId="dcb254b6-3083-4a8e-a95c-2824abb75bec" providerId="ADAL" clId="{33CF129A-82C5-024B-AC45-04DF5CD12C2C}" dt="2022-06-04T02:48:24.155" v="5359" actId="20577"/>
        <pc:sldMkLst>
          <pc:docMk/>
          <pc:sldMk cId="2342676113" sldId="2145705957"/>
        </pc:sldMkLst>
        <pc:spChg chg="mod">
          <ac:chgData name="Dan Mallott" userId="dcb254b6-3083-4a8e-a95c-2824abb75bec" providerId="ADAL" clId="{33CF129A-82C5-024B-AC45-04DF5CD12C2C}" dt="2022-06-04T02:41:04.664" v="5285" actId="20577"/>
          <ac:spMkLst>
            <pc:docMk/>
            <pc:sldMk cId="2342676113" sldId="2145705957"/>
            <ac:spMk id="2" creationId="{2B255E2A-5A8B-0418-C09B-CA91BA39E0B7}"/>
          </ac:spMkLst>
        </pc:spChg>
        <pc:spChg chg="mod">
          <ac:chgData name="Dan Mallott" userId="dcb254b6-3083-4a8e-a95c-2824abb75bec" providerId="ADAL" clId="{33CF129A-82C5-024B-AC45-04DF5CD12C2C}" dt="2022-06-04T02:48:24.155" v="5359" actId="20577"/>
          <ac:spMkLst>
            <pc:docMk/>
            <pc:sldMk cId="2342676113" sldId="2145705957"/>
            <ac:spMk id="3" creationId="{FB4B326D-55A9-A86B-940D-CC405EA82F02}"/>
          </ac:spMkLst>
        </pc:spChg>
        <pc:spChg chg="del">
          <ac:chgData name="Dan Mallott" userId="dcb254b6-3083-4a8e-a95c-2824abb75bec" providerId="ADAL" clId="{33CF129A-82C5-024B-AC45-04DF5CD12C2C}" dt="2022-06-04T02:43:27.113" v="5296" actId="478"/>
          <ac:spMkLst>
            <pc:docMk/>
            <pc:sldMk cId="2342676113" sldId="2145705957"/>
            <ac:spMk id="4" creationId="{459B656C-C7C1-EE33-767D-B215186B084F}"/>
          </ac:spMkLst>
        </pc:spChg>
        <pc:spChg chg="add mod">
          <ac:chgData name="Dan Mallott" userId="dcb254b6-3083-4a8e-a95c-2824abb75bec" providerId="ADAL" clId="{33CF129A-82C5-024B-AC45-04DF5CD12C2C}" dt="2022-06-04T02:47:46.506" v="5351" actId="1076"/>
          <ac:spMkLst>
            <pc:docMk/>
            <pc:sldMk cId="2342676113" sldId="2145705957"/>
            <ac:spMk id="14" creationId="{2B5D0F1C-3598-1530-6156-34D422DC7B21}"/>
          </ac:spMkLst>
        </pc:spChg>
        <pc:picChg chg="add del mod">
          <ac:chgData name="Dan Mallott" userId="dcb254b6-3083-4a8e-a95c-2824abb75bec" providerId="ADAL" clId="{33CF129A-82C5-024B-AC45-04DF5CD12C2C}" dt="2022-06-04T02:42:05.970" v="5290" actId="478"/>
          <ac:picMkLst>
            <pc:docMk/>
            <pc:sldMk cId="2342676113" sldId="2145705957"/>
            <ac:picMk id="9" creationId="{CF6ACB95-5462-845D-A78F-AE6B43200654}"/>
          </ac:picMkLst>
        </pc:picChg>
        <pc:picChg chg="add mod">
          <ac:chgData name="Dan Mallott" userId="dcb254b6-3083-4a8e-a95c-2824abb75bec" providerId="ADAL" clId="{33CF129A-82C5-024B-AC45-04DF5CD12C2C}" dt="2022-06-04T02:43:31.535" v="5297" actId="14100"/>
          <ac:picMkLst>
            <pc:docMk/>
            <pc:sldMk cId="2342676113" sldId="2145705957"/>
            <ac:picMk id="11" creationId="{CCF4D832-AF63-1A50-90EB-BBC271E41E31}"/>
          </ac:picMkLst>
        </pc:picChg>
        <pc:picChg chg="add mod">
          <ac:chgData name="Dan Mallott" userId="dcb254b6-3083-4a8e-a95c-2824abb75bec" providerId="ADAL" clId="{33CF129A-82C5-024B-AC45-04DF5CD12C2C}" dt="2022-06-04T02:44:59.491" v="5346" actId="1076"/>
          <ac:picMkLst>
            <pc:docMk/>
            <pc:sldMk cId="2342676113" sldId="2145705957"/>
            <ac:picMk id="13" creationId="{D9E1ECB1-5C58-D60C-2F6C-159A1DE356F9}"/>
          </ac:picMkLst>
        </pc:picChg>
      </pc:sldChg>
      <pc:sldChg chg="modSp new mod">
        <pc:chgData name="Dan Mallott" userId="dcb254b6-3083-4a8e-a95c-2824abb75bec" providerId="ADAL" clId="{33CF129A-82C5-024B-AC45-04DF5CD12C2C}" dt="2022-06-04T02:50:11.144" v="5439" actId="20577"/>
        <pc:sldMkLst>
          <pc:docMk/>
          <pc:sldMk cId="3613051419" sldId="2145705958"/>
        </pc:sldMkLst>
        <pc:spChg chg="mod">
          <ac:chgData name="Dan Mallott" userId="dcb254b6-3083-4a8e-a95c-2824abb75bec" providerId="ADAL" clId="{33CF129A-82C5-024B-AC45-04DF5CD12C2C}" dt="2022-06-04T02:49:33.924" v="5413" actId="20577"/>
          <ac:spMkLst>
            <pc:docMk/>
            <pc:sldMk cId="3613051419" sldId="2145705958"/>
            <ac:spMk id="2" creationId="{37106B31-E637-255F-96AF-9C79F783A0F8}"/>
          </ac:spMkLst>
        </pc:spChg>
        <pc:spChg chg="mod">
          <ac:chgData name="Dan Mallott" userId="dcb254b6-3083-4a8e-a95c-2824abb75bec" providerId="ADAL" clId="{33CF129A-82C5-024B-AC45-04DF5CD12C2C}" dt="2022-06-04T02:50:11.144" v="5439" actId="20577"/>
          <ac:spMkLst>
            <pc:docMk/>
            <pc:sldMk cId="3613051419" sldId="2145705958"/>
            <ac:spMk id="3" creationId="{7D940AFB-4421-3795-F3BA-7F5B1F94F7B2}"/>
          </ac:spMkLst>
        </pc:spChg>
      </pc:sldChg>
      <pc:sldChg chg="addSp delSp modSp new mod">
        <pc:chgData name="Dan Mallott" userId="dcb254b6-3083-4a8e-a95c-2824abb75bec" providerId="ADAL" clId="{33CF129A-82C5-024B-AC45-04DF5CD12C2C}" dt="2022-06-04T03:05:28.277" v="5502"/>
        <pc:sldMkLst>
          <pc:docMk/>
          <pc:sldMk cId="3257617245" sldId="2145705959"/>
        </pc:sldMkLst>
        <pc:spChg chg="mod">
          <ac:chgData name="Dan Mallott" userId="dcb254b6-3083-4a8e-a95c-2824abb75bec" providerId="ADAL" clId="{33CF129A-82C5-024B-AC45-04DF5CD12C2C}" dt="2022-06-04T03:05:21.426" v="5499" actId="255"/>
          <ac:spMkLst>
            <pc:docMk/>
            <pc:sldMk cId="3257617245" sldId="2145705959"/>
            <ac:spMk id="2" creationId="{C6CDB9D6-16ED-C347-A7A2-29690C969962}"/>
          </ac:spMkLst>
        </pc:spChg>
        <pc:spChg chg="mod">
          <ac:chgData name="Dan Mallott" userId="dcb254b6-3083-4a8e-a95c-2824abb75bec" providerId="ADAL" clId="{33CF129A-82C5-024B-AC45-04DF5CD12C2C}" dt="2022-06-04T03:04:19.741" v="5459" actId="20577"/>
          <ac:spMkLst>
            <pc:docMk/>
            <pc:sldMk cId="3257617245" sldId="2145705959"/>
            <ac:spMk id="3" creationId="{B3C7F4CF-9394-A3AD-4025-AB0AB20C39DE}"/>
          </ac:spMkLst>
        </pc:spChg>
        <pc:spChg chg="add del mod">
          <ac:chgData name="Dan Mallott" userId="dcb254b6-3083-4a8e-a95c-2824abb75bec" providerId="ADAL" clId="{33CF129A-82C5-024B-AC45-04DF5CD12C2C}" dt="2022-06-04T03:05:28.249" v="5501"/>
          <ac:spMkLst>
            <pc:docMk/>
            <pc:sldMk cId="3257617245" sldId="2145705959"/>
            <ac:spMk id="7" creationId="{8F23DDF2-08A2-0354-0A90-6BB501607B0D}"/>
          </ac:spMkLst>
        </pc:spChg>
        <pc:spChg chg="add del mod">
          <ac:chgData name="Dan Mallott" userId="dcb254b6-3083-4a8e-a95c-2824abb75bec" providerId="ADAL" clId="{33CF129A-82C5-024B-AC45-04DF5CD12C2C}" dt="2022-06-04T03:05:28.249" v="5501"/>
          <ac:spMkLst>
            <pc:docMk/>
            <pc:sldMk cId="3257617245" sldId="2145705959"/>
            <ac:spMk id="8" creationId="{796D5C88-4478-2470-D8F6-6D524173176F}"/>
          </ac:spMkLst>
        </pc:spChg>
        <pc:spChg chg="add del mod">
          <ac:chgData name="Dan Mallott" userId="dcb254b6-3083-4a8e-a95c-2824abb75bec" providerId="ADAL" clId="{33CF129A-82C5-024B-AC45-04DF5CD12C2C}" dt="2022-06-04T03:05:28.249" v="5501"/>
          <ac:spMkLst>
            <pc:docMk/>
            <pc:sldMk cId="3257617245" sldId="2145705959"/>
            <ac:spMk id="9" creationId="{70B913B4-0D13-6620-E462-5BA629BA5A6F}"/>
          </ac:spMkLst>
        </pc:spChg>
        <pc:spChg chg="add del mod">
          <ac:chgData name="Dan Mallott" userId="dcb254b6-3083-4a8e-a95c-2824abb75bec" providerId="ADAL" clId="{33CF129A-82C5-024B-AC45-04DF5CD12C2C}" dt="2022-06-04T03:05:28.249" v="5501"/>
          <ac:spMkLst>
            <pc:docMk/>
            <pc:sldMk cId="3257617245" sldId="2145705959"/>
            <ac:spMk id="10" creationId="{750FF5BB-0E5E-8E5F-3B38-DB84A1173F31}"/>
          </ac:spMkLst>
        </pc:spChg>
        <pc:spChg chg="add mod">
          <ac:chgData name="Dan Mallott" userId="dcb254b6-3083-4a8e-a95c-2824abb75bec" providerId="ADAL" clId="{33CF129A-82C5-024B-AC45-04DF5CD12C2C}" dt="2022-06-04T03:05:28.277" v="5502"/>
          <ac:spMkLst>
            <pc:docMk/>
            <pc:sldMk cId="3257617245" sldId="2145705959"/>
            <ac:spMk id="11" creationId="{385DDB07-AA50-8BE5-EAB5-E2D5114B75B2}"/>
          </ac:spMkLst>
        </pc:spChg>
        <pc:spChg chg="add mod">
          <ac:chgData name="Dan Mallott" userId="dcb254b6-3083-4a8e-a95c-2824abb75bec" providerId="ADAL" clId="{33CF129A-82C5-024B-AC45-04DF5CD12C2C}" dt="2022-06-04T03:05:28.277" v="5502"/>
          <ac:spMkLst>
            <pc:docMk/>
            <pc:sldMk cId="3257617245" sldId="2145705959"/>
            <ac:spMk id="12" creationId="{13C65972-828D-5B83-4A99-C4977112F467}"/>
          </ac:spMkLst>
        </pc:spChg>
        <pc:spChg chg="add mod">
          <ac:chgData name="Dan Mallott" userId="dcb254b6-3083-4a8e-a95c-2824abb75bec" providerId="ADAL" clId="{33CF129A-82C5-024B-AC45-04DF5CD12C2C}" dt="2022-06-04T03:05:28.277" v="5502"/>
          <ac:spMkLst>
            <pc:docMk/>
            <pc:sldMk cId="3257617245" sldId="2145705959"/>
            <ac:spMk id="13" creationId="{B3660BE6-29BB-CAC0-6CE5-BA605A4FE669}"/>
          </ac:spMkLst>
        </pc:spChg>
        <pc:spChg chg="add mod">
          <ac:chgData name="Dan Mallott" userId="dcb254b6-3083-4a8e-a95c-2824abb75bec" providerId="ADAL" clId="{33CF129A-82C5-024B-AC45-04DF5CD12C2C}" dt="2022-06-04T03:05:28.277" v="5502"/>
          <ac:spMkLst>
            <pc:docMk/>
            <pc:sldMk cId="3257617245" sldId="2145705959"/>
            <ac:spMk id="14" creationId="{B042BF38-B94A-15D6-ACB7-966063D2CF29}"/>
          </ac:spMkLst>
        </pc:spChg>
      </pc:sldChg>
      <pc:sldChg chg="modSp new mod">
        <pc:chgData name="Dan Mallott" userId="dcb254b6-3083-4a8e-a95c-2824abb75bec" providerId="ADAL" clId="{33CF129A-82C5-024B-AC45-04DF5CD12C2C}" dt="2022-06-04T04:03:06.268" v="5513" actId="20577"/>
        <pc:sldMkLst>
          <pc:docMk/>
          <pc:sldMk cId="812400036" sldId="2145705960"/>
        </pc:sldMkLst>
        <pc:spChg chg="mod">
          <ac:chgData name="Dan Mallott" userId="dcb254b6-3083-4a8e-a95c-2824abb75bec" providerId="ADAL" clId="{33CF129A-82C5-024B-AC45-04DF5CD12C2C}" dt="2022-06-04T04:03:06.268" v="5513" actId="20577"/>
          <ac:spMkLst>
            <pc:docMk/>
            <pc:sldMk cId="812400036" sldId="2145705960"/>
            <ac:spMk id="2" creationId="{745FD0B1-D0BF-E650-2316-61184064A3F8}"/>
          </ac:spMkLst>
        </pc:spChg>
      </pc:sldChg>
      <pc:sldChg chg="modSp new mod">
        <pc:chgData name="Dan Mallott" userId="dcb254b6-3083-4a8e-a95c-2824abb75bec" providerId="ADAL" clId="{33CF129A-82C5-024B-AC45-04DF5CD12C2C}" dt="2022-06-04T04:03:34.130" v="5528" actId="20577"/>
        <pc:sldMkLst>
          <pc:docMk/>
          <pc:sldMk cId="869257058" sldId="2145705961"/>
        </pc:sldMkLst>
        <pc:spChg chg="mod">
          <ac:chgData name="Dan Mallott" userId="dcb254b6-3083-4a8e-a95c-2824abb75bec" providerId="ADAL" clId="{33CF129A-82C5-024B-AC45-04DF5CD12C2C}" dt="2022-06-04T04:03:34.130" v="5528" actId="20577"/>
          <ac:spMkLst>
            <pc:docMk/>
            <pc:sldMk cId="869257058" sldId="2145705961"/>
            <ac:spMk id="2" creationId="{EA4BC4A5-35FC-0800-066D-A6A63CDB6EB8}"/>
          </ac:spMkLst>
        </pc:spChg>
      </pc:sldChg>
      <pc:sldChg chg="addSp delSp modSp new del mod modClrScheme chgLayout">
        <pc:chgData name="Dan Mallott" userId="dcb254b6-3083-4a8e-a95c-2824abb75bec" providerId="ADAL" clId="{33CF129A-82C5-024B-AC45-04DF5CD12C2C}" dt="2022-06-07T03:39:17.843" v="7609" actId="2696"/>
        <pc:sldMkLst>
          <pc:docMk/>
          <pc:sldMk cId="334971874" sldId="2145705962"/>
        </pc:sldMkLst>
        <pc:spChg chg="del mod ord">
          <ac:chgData name="Dan Mallott" userId="dcb254b6-3083-4a8e-a95c-2824abb75bec" providerId="ADAL" clId="{33CF129A-82C5-024B-AC45-04DF5CD12C2C}" dt="2022-06-06T16:20:43.871" v="5530" actId="700"/>
          <ac:spMkLst>
            <pc:docMk/>
            <pc:sldMk cId="334971874" sldId="2145705962"/>
            <ac:spMk id="2" creationId="{0A140BE4-DD28-E1AC-AAD3-DE27DA631B84}"/>
          </ac:spMkLst>
        </pc:spChg>
        <pc:spChg chg="del mod ord">
          <ac:chgData name="Dan Mallott" userId="dcb254b6-3083-4a8e-a95c-2824abb75bec" providerId="ADAL" clId="{33CF129A-82C5-024B-AC45-04DF5CD12C2C}" dt="2022-06-06T16:20:43.871" v="5530" actId="700"/>
          <ac:spMkLst>
            <pc:docMk/>
            <pc:sldMk cId="334971874" sldId="2145705962"/>
            <ac:spMk id="3" creationId="{1AE3F97A-9BD9-3494-8799-E6C468080BFE}"/>
          </ac:spMkLst>
        </pc:spChg>
        <pc:spChg chg="mod ord">
          <ac:chgData name="Dan Mallott" userId="dcb254b6-3083-4a8e-a95c-2824abb75bec" providerId="ADAL" clId="{33CF129A-82C5-024B-AC45-04DF5CD12C2C}" dt="2022-06-06T16:20:43.871" v="5530" actId="700"/>
          <ac:spMkLst>
            <pc:docMk/>
            <pc:sldMk cId="334971874" sldId="2145705962"/>
            <ac:spMk id="4" creationId="{EC03FBB2-EB6B-8223-4D7B-6650FED6B0A2}"/>
          </ac:spMkLst>
        </pc:spChg>
        <pc:spChg chg="mod ord">
          <ac:chgData name="Dan Mallott" userId="dcb254b6-3083-4a8e-a95c-2824abb75bec" providerId="ADAL" clId="{33CF129A-82C5-024B-AC45-04DF5CD12C2C}" dt="2022-06-06T16:20:43.871" v="5530" actId="700"/>
          <ac:spMkLst>
            <pc:docMk/>
            <pc:sldMk cId="334971874" sldId="2145705962"/>
            <ac:spMk id="5" creationId="{5C99BBD7-3C1B-3B4B-EF03-191A644CF570}"/>
          </ac:spMkLst>
        </pc:spChg>
        <pc:spChg chg="mod ord">
          <ac:chgData name="Dan Mallott" userId="dcb254b6-3083-4a8e-a95c-2824abb75bec" providerId="ADAL" clId="{33CF129A-82C5-024B-AC45-04DF5CD12C2C}" dt="2022-06-06T16:20:43.871" v="5530" actId="700"/>
          <ac:spMkLst>
            <pc:docMk/>
            <pc:sldMk cId="334971874" sldId="2145705962"/>
            <ac:spMk id="6" creationId="{880DB7EA-C3DF-AC49-9CA5-AABE675B59B7}"/>
          </ac:spMkLst>
        </pc:spChg>
        <pc:spChg chg="add mod ord">
          <ac:chgData name="Dan Mallott" userId="dcb254b6-3083-4a8e-a95c-2824abb75bec" providerId="ADAL" clId="{33CF129A-82C5-024B-AC45-04DF5CD12C2C}" dt="2022-06-06T16:21:04.917" v="5586" actId="255"/>
          <ac:spMkLst>
            <pc:docMk/>
            <pc:sldMk cId="334971874" sldId="2145705962"/>
            <ac:spMk id="7" creationId="{09092C97-C053-F022-C53B-454E68E25949}"/>
          </ac:spMkLst>
        </pc:spChg>
        <pc:spChg chg="add mod ord">
          <ac:chgData name="Dan Mallott" userId="dcb254b6-3083-4a8e-a95c-2824abb75bec" providerId="ADAL" clId="{33CF129A-82C5-024B-AC45-04DF5CD12C2C}" dt="2022-06-06T16:20:52.859" v="5561" actId="20577"/>
          <ac:spMkLst>
            <pc:docMk/>
            <pc:sldMk cId="334971874" sldId="2145705962"/>
            <ac:spMk id="8" creationId="{EBC5CDB6-FFA7-8401-7B4E-167F1315D6D0}"/>
          </ac:spMkLst>
        </pc:spChg>
        <pc:spChg chg="add mod ord">
          <ac:chgData name="Dan Mallott" userId="dcb254b6-3083-4a8e-a95c-2824abb75bec" providerId="ADAL" clId="{33CF129A-82C5-024B-AC45-04DF5CD12C2C}" dt="2022-06-06T17:33:58.773" v="6095" actId="20577"/>
          <ac:spMkLst>
            <pc:docMk/>
            <pc:sldMk cId="334971874" sldId="2145705962"/>
            <ac:spMk id="9" creationId="{0F3B9D16-E303-2426-2F47-1F150B647C14}"/>
          </ac:spMkLst>
        </pc:spChg>
      </pc:sldChg>
      <pc:sldChg chg="addSp delSp modSp new mod">
        <pc:chgData name="Dan Mallott" userId="dcb254b6-3083-4a8e-a95c-2824abb75bec" providerId="ADAL" clId="{33CF129A-82C5-024B-AC45-04DF5CD12C2C}" dt="2022-06-06T17:51:23.577" v="6745" actId="2711"/>
        <pc:sldMkLst>
          <pc:docMk/>
          <pc:sldMk cId="3480628560" sldId="2145705963"/>
        </pc:sldMkLst>
        <pc:spChg chg="mod">
          <ac:chgData name="Dan Mallott" userId="dcb254b6-3083-4a8e-a95c-2824abb75bec" providerId="ADAL" clId="{33CF129A-82C5-024B-AC45-04DF5CD12C2C}" dt="2022-06-06T17:45:15.368" v="6120" actId="20577"/>
          <ac:spMkLst>
            <pc:docMk/>
            <pc:sldMk cId="3480628560" sldId="2145705963"/>
            <ac:spMk id="2" creationId="{5A724596-3415-D7AB-CA2E-8EAB9C9B38D7}"/>
          </ac:spMkLst>
        </pc:spChg>
        <pc:spChg chg="mod">
          <ac:chgData name="Dan Mallott" userId="dcb254b6-3083-4a8e-a95c-2824abb75bec" providerId="ADAL" clId="{33CF129A-82C5-024B-AC45-04DF5CD12C2C}" dt="2022-06-06T17:45:56.451" v="6151" actId="255"/>
          <ac:spMkLst>
            <pc:docMk/>
            <pc:sldMk cId="3480628560" sldId="2145705963"/>
            <ac:spMk id="3" creationId="{FCEEA703-92AF-353E-25FF-094F81480208}"/>
          </ac:spMkLst>
        </pc:spChg>
        <pc:spChg chg="del">
          <ac:chgData name="Dan Mallott" userId="dcb254b6-3083-4a8e-a95c-2824abb75bec" providerId="ADAL" clId="{33CF129A-82C5-024B-AC45-04DF5CD12C2C}" dt="2022-06-06T17:46:17.864" v="6152" actId="478"/>
          <ac:spMkLst>
            <pc:docMk/>
            <pc:sldMk cId="3480628560" sldId="2145705963"/>
            <ac:spMk id="4" creationId="{B990773D-F0B0-3FBD-9234-351B77839A67}"/>
          </ac:spMkLst>
        </pc:spChg>
        <pc:spChg chg="add mod">
          <ac:chgData name="Dan Mallott" userId="dcb254b6-3083-4a8e-a95c-2824abb75bec" providerId="ADAL" clId="{33CF129A-82C5-024B-AC45-04DF5CD12C2C}" dt="2022-06-06T17:46:50.466" v="6153"/>
          <ac:spMkLst>
            <pc:docMk/>
            <pc:sldMk cId="3480628560" sldId="2145705963"/>
            <ac:spMk id="8" creationId="{30091BD4-0676-C6F6-D909-F7EF5692BE08}"/>
          </ac:spMkLst>
        </pc:spChg>
        <pc:spChg chg="add mod">
          <ac:chgData name="Dan Mallott" userId="dcb254b6-3083-4a8e-a95c-2824abb75bec" providerId="ADAL" clId="{33CF129A-82C5-024B-AC45-04DF5CD12C2C}" dt="2022-06-06T17:51:13.670" v="6744" actId="2711"/>
          <ac:spMkLst>
            <pc:docMk/>
            <pc:sldMk cId="3480628560" sldId="2145705963"/>
            <ac:spMk id="9" creationId="{BB9BDCC8-7648-000B-E0F1-9830395A48E7}"/>
          </ac:spMkLst>
        </pc:spChg>
        <pc:spChg chg="add mod">
          <ac:chgData name="Dan Mallott" userId="dcb254b6-3083-4a8e-a95c-2824abb75bec" providerId="ADAL" clId="{33CF129A-82C5-024B-AC45-04DF5CD12C2C}" dt="2022-06-06T17:51:13.670" v="6744" actId="2711"/>
          <ac:spMkLst>
            <pc:docMk/>
            <pc:sldMk cId="3480628560" sldId="2145705963"/>
            <ac:spMk id="10" creationId="{CAF90A06-A98A-5AAB-24F0-8438069F3459}"/>
          </ac:spMkLst>
        </pc:spChg>
        <pc:spChg chg="add mod">
          <ac:chgData name="Dan Mallott" userId="dcb254b6-3083-4a8e-a95c-2824abb75bec" providerId="ADAL" clId="{33CF129A-82C5-024B-AC45-04DF5CD12C2C}" dt="2022-06-06T17:46:50.466" v="6153"/>
          <ac:spMkLst>
            <pc:docMk/>
            <pc:sldMk cId="3480628560" sldId="2145705963"/>
            <ac:spMk id="11" creationId="{0C3B22F0-B8C7-6915-5298-9CB7802A2A91}"/>
          </ac:spMkLst>
        </pc:spChg>
        <pc:spChg chg="add mod">
          <ac:chgData name="Dan Mallott" userId="dcb254b6-3083-4a8e-a95c-2824abb75bec" providerId="ADAL" clId="{33CF129A-82C5-024B-AC45-04DF5CD12C2C}" dt="2022-06-06T17:51:13.670" v="6744" actId="2711"/>
          <ac:spMkLst>
            <pc:docMk/>
            <pc:sldMk cId="3480628560" sldId="2145705963"/>
            <ac:spMk id="12" creationId="{5DF21A68-8B25-2BD3-37F1-58A6C12A7F24}"/>
          </ac:spMkLst>
        </pc:spChg>
        <pc:spChg chg="add mod">
          <ac:chgData name="Dan Mallott" userId="dcb254b6-3083-4a8e-a95c-2824abb75bec" providerId="ADAL" clId="{33CF129A-82C5-024B-AC45-04DF5CD12C2C}" dt="2022-06-06T17:51:13.670" v="6744" actId="2711"/>
          <ac:spMkLst>
            <pc:docMk/>
            <pc:sldMk cId="3480628560" sldId="2145705963"/>
            <ac:spMk id="13" creationId="{D848EF6F-B420-3A46-9259-265A8CA567FF}"/>
          </ac:spMkLst>
        </pc:spChg>
        <pc:spChg chg="add mod">
          <ac:chgData name="Dan Mallott" userId="dcb254b6-3083-4a8e-a95c-2824abb75bec" providerId="ADAL" clId="{33CF129A-82C5-024B-AC45-04DF5CD12C2C}" dt="2022-06-06T17:51:13.670" v="6744" actId="2711"/>
          <ac:spMkLst>
            <pc:docMk/>
            <pc:sldMk cId="3480628560" sldId="2145705963"/>
            <ac:spMk id="14" creationId="{B0B55B5E-EC5A-316E-5EF8-1CD7E9B7D3FA}"/>
          </ac:spMkLst>
        </pc:spChg>
        <pc:spChg chg="add mod">
          <ac:chgData name="Dan Mallott" userId="dcb254b6-3083-4a8e-a95c-2824abb75bec" providerId="ADAL" clId="{33CF129A-82C5-024B-AC45-04DF5CD12C2C}" dt="2022-06-06T17:51:13.670" v="6744" actId="2711"/>
          <ac:spMkLst>
            <pc:docMk/>
            <pc:sldMk cId="3480628560" sldId="2145705963"/>
            <ac:spMk id="15" creationId="{5EECC13C-8102-C58B-5A7E-4C8A801F47DB}"/>
          </ac:spMkLst>
        </pc:spChg>
        <pc:spChg chg="add mod">
          <ac:chgData name="Dan Mallott" userId="dcb254b6-3083-4a8e-a95c-2824abb75bec" providerId="ADAL" clId="{33CF129A-82C5-024B-AC45-04DF5CD12C2C}" dt="2022-06-06T17:51:13.670" v="6744" actId="2711"/>
          <ac:spMkLst>
            <pc:docMk/>
            <pc:sldMk cId="3480628560" sldId="2145705963"/>
            <ac:spMk id="16" creationId="{080C66CB-F23F-0E87-963C-445ABB433E4C}"/>
          </ac:spMkLst>
        </pc:spChg>
        <pc:spChg chg="add mod">
          <ac:chgData name="Dan Mallott" userId="dcb254b6-3083-4a8e-a95c-2824abb75bec" providerId="ADAL" clId="{33CF129A-82C5-024B-AC45-04DF5CD12C2C}" dt="2022-06-06T17:46:50.466" v="6153"/>
          <ac:spMkLst>
            <pc:docMk/>
            <pc:sldMk cId="3480628560" sldId="2145705963"/>
            <ac:spMk id="17" creationId="{FC6E46D7-3210-CE57-744C-B808208CFED3}"/>
          </ac:spMkLst>
        </pc:spChg>
        <pc:spChg chg="add mod">
          <ac:chgData name="Dan Mallott" userId="dcb254b6-3083-4a8e-a95c-2824abb75bec" providerId="ADAL" clId="{33CF129A-82C5-024B-AC45-04DF5CD12C2C}" dt="2022-06-06T17:51:13.670" v="6744" actId="2711"/>
          <ac:spMkLst>
            <pc:docMk/>
            <pc:sldMk cId="3480628560" sldId="2145705963"/>
            <ac:spMk id="18" creationId="{7394DAA5-4FE4-E01B-1BC8-DD745E041071}"/>
          </ac:spMkLst>
        </pc:spChg>
        <pc:spChg chg="add mod">
          <ac:chgData name="Dan Mallott" userId="dcb254b6-3083-4a8e-a95c-2824abb75bec" providerId="ADAL" clId="{33CF129A-82C5-024B-AC45-04DF5CD12C2C}" dt="2022-06-06T17:51:13.670" v="6744" actId="2711"/>
          <ac:spMkLst>
            <pc:docMk/>
            <pc:sldMk cId="3480628560" sldId="2145705963"/>
            <ac:spMk id="19" creationId="{2B9F98D1-38C6-BBAF-BC00-ECC0D4B6C0F7}"/>
          </ac:spMkLst>
        </pc:spChg>
        <pc:spChg chg="add mod">
          <ac:chgData name="Dan Mallott" userId="dcb254b6-3083-4a8e-a95c-2824abb75bec" providerId="ADAL" clId="{33CF129A-82C5-024B-AC45-04DF5CD12C2C}" dt="2022-06-06T17:46:50.466" v="6153"/>
          <ac:spMkLst>
            <pc:docMk/>
            <pc:sldMk cId="3480628560" sldId="2145705963"/>
            <ac:spMk id="20" creationId="{DE113BD3-8146-3A36-3324-DEB62EB0DC2A}"/>
          </ac:spMkLst>
        </pc:spChg>
        <pc:spChg chg="add mod">
          <ac:chgData name="Dan Mallott" userId="dcb254b6-3083-4a8e-a95c-2824abb75bec" providerId="ADAL" clId="{33CF129A-82C5-024B-AC45-04DF5CD12C2C}" dt="2022-06-06T17:51:23.577" v="6745" actId="2711"/>
          <ac:spMkLst>
            <pc:docMk/>
            <pc:sldMk cId="3480628560" sldId="2145705963"/>
            <ac:spMk id="21" creationId="{79CF4675-8F19-5DC3-D51B-55C6B9DE8738}"/>
          </ac:spMkLst>
        </pc:spChg>
        <pc:spChg chg="add mod">
          <ac:chgData name="Dan Mallott" userId="dcb254b6-3083-4a8e-a95c-2824abb75bec" providerId="ADAL" clId="{33CF129A-82C5-024B-AC45-04DF5CD12C2C}" dt="2022-06-06T17:51:13.670" v="6744" actId="2711"/>
          <ac:spMkLst>
            <pc:docMk/>
            <pc:sldMk cId="3480628560" sldId="2145705963"/>
            <ac:spMk id="22" creationId="{D702005D-0884-B6D5-957A-2B27C4DF724E}"/>
          </ac:spMkLst>
        </pc:spChg>
        <pc:spChg chg="add mod">
          <ac:chgData name="Dan Mallott" userId="dcb254b6-3083-4a8e-a95c-2824abb75bec" providerId="ADAL" clId="{33CF129A-82C5-024B-AC45-04DF5CD12C2C}" dt="2022-06-06T17:46:55.319" v="6163" actId="5793"/>
          <ac:spMkLst>
            <pc:docMk/>
            <pc:sldMk cId="3480628560" sldId="2145705963"/>
            <ac:spMk id="23" creationId="{DC48B511-3729-59A7-27D0-C18EA45C5F58}"/>
          </ac:spMkLst>
        </pc:spChg>
      </pc:sldChg>
      <pc:sldChg chg="addSp modSp new mod">
        <pc:chgData name="Dan Mallott" userId="dcb254b6-3083-4a8e-a95c-2824abb75bec" providerId="ADAL" clId="{33CF129A-82C5-024B-AC45-04DF5CD12C2C}" dt="2022-06-06T17:56:15.358" v="7427" actId="2711"/>
        <pc:sldMkLst>
          <pc:docMk/>
          <pc:sldMk cId="1542818955" sldId="2145705964"/>
        </pc:sldMkLst>
        <pc:spChg chg="mod">
          <ac:chgData name="Dan Mallott" userId="dcb254b6-3083-4a8e-a95c-2824abb75bec" providerId="ADAL" clId="{33CF129A-82C5-024B-AC45-04DF5CD12C2C}" dt="2022-06-06T17:52:10.242" v="6778"/>
          <ac:spMkLst>
            <pc:docMk/>
            <pc:sldMk cId="1542818955" sldId="2145705964"/>
            <ac:spMk id="2" creationId="{347A2003-202A-7B44-9ED4-45A6722032DE}"/>
          </ac:spMkLst>
        </pc:spChg>
        <pc:spChg chg="mod">
          <ac:chgData name="Dan Mallott" userId="dcb254b6-3083-4a8e-a95c-2824abb75bec" providerId="ADAL" clId="{33CF129A-82C5-024B-AC45-04DF5CD12C2C}" dt="2022-06-06T17:51:59.980" v="6776" actId="20577"/>
          <ac:spMkLst>
            <pc:docMk/>
            <pc:sldMk cId="1542818955" sldId="2145705964"/>
            <ac:spMk id="3" creationId="{48E3BF06-E32B-5864-3DEB-01E8DB95FD85}"/>
          </ac:spMkLst>
        </pc:spChg>
        <pc:spChg chg="add mod">
          <ac:chgData name="Dan Mallott" userId="dcb254b6-3083-4a8e-a95c-2824abb75bec" providerId="ADAL" clId="{33CF129A-82C5-024B-AC45-04DF5CD12C2C}" dt="2022-06-06T17:51:53.455" v="6748"/>
          <ac:spMkLst>
            <pc:docMk/>
            <pc:sldMk cId="1542818955" sldId="2145705964"/>
            <ac:spMk id="7" creationId="{B220DE2F-668B-7F45-E15A-A993DBA4E95B}"/>
          </ac:spMkLst>
        </pc:spChg>
        <pc:spChg chg="add mod">
          <ac:chgData name="Dan Mallott" userId="dcb254b6-3083-4a8e-a95c-2824abb75bec" providerId="ADAL" clId="{33CF129A-82C5-024B-AC45-04DF5CD12C2C}" dt="2022-06-06T17:56:01.695" v="7425" actId="2711"/>
          <ac:spMkLst>
            <pc:docMk/>
            <pc:sldMk cId="1542818955" sldId="2145705964"/>
            <ac:spMk id="8" creationId="{10FC90AD-480D-5CDF-91DA-197B980C7760}"/>
          </ac:spMkLst>
        </pc:spChg>
        <pc:spChg chg="add mod">
          <ac:chgData name="Dan Mallott" userId="dcb254b6-3083-4a8e-a95c-2824abb75bec" providerId="ADAL" clId="{33CF129A-82C5-024B-AC45-04DF5CD12C2C}" dt="2022-06-06T17:56:01.695" v="7425" actId="2711"/>
          <ac:spMkLst>
            <pc:docMk/>
            <pc:sldMk cId="1542818955" sldId="2145705964"/>
            <ac:spMk id="9" creationId="{A6DE0240-4759-ABFB-111B-E6104FE87350}"/>
          </ac:spMkLst>
        </pc:spChg>
        <pc:spChg chg="add mod">
          <ac:chgData name="Dan Mallott" userId="dcb254b6-3083-4a8e-a95c-2824abb75bec" providerId="ADAL" clId="{33CF129A-82C5-024B-AC45-04DF5CD12C2C}" dt="2022-06-06T17:51:53.455" v="6748"/>
          <ac:spMkLst>
            <pc:docMk/>
            <pc:sldMk cId="1542818955" sldId="2145705964"/>
            <ac:spMk id="10" creationId="{3A2B109D-E22E-4A56-B684-345CF442AD58}"/>
          </ac:spMkLst>
        </pc:spChg>
        <pc:spChg chg="add mod">
          <ac:chgData name="Dan Mallott" userId="dcb254b6-3083-4a8e-a95c-2824abb75bec" providerId="ADAL" clId="{33CF129A-82C5-024B-AC45-04DF5CD12C2C}" dt="2022-06-06T17:56:01.695" v="7425" actId="2711"/>
          <ac:spMkLst>
            <pc:docMk/>
            <pc:sldMk cId="1542818955" sldId="2145705964"/>
            <ac:spMk id="11" creationId="{14A86A8F-012D-5B50-64C8-9E11EF293B42}"/>
          </ac:spMkLst>
        </pc:spChg>
        <pc:spChg chg="add mod">
          <ac:chgData name="Dan Mallott" userId="dcb254b6-3083-4a8e-a95c-2824abb75bec" providerId="ADAL" clId="{33CF129A-82C5-024B-AC45-04DF5CD12C2C}" dt="2022-06-06T17:56:01.695" v="7425" actId="2711"/>
          <ac:spMkLst>
            <pc:docMk/>
            <pc:sldMk cId="1542818955" sldId="2145705964"/>
            <ac:spMk id="12" creationId="{55295E7D-5935-D108-F3FD-0647AC0D553B}"/>
          </ac:spMkLst>
        </pc:spChg>
        <pc:spChg chg="add mod">
          <ac:chgData name="Dan Mallott" userId="dcb254b6-3083-4a8e-a95c-2824abb75bec" providerId="ADAL" clId="{33CF129A-82C5-024B-AC45-04DF5CD12C2C}" dt="2022-06-06T17:51:53.455" v="6748"/>
          <ac:spMkLst>
            <pc:docMk/>
            <pc:sldMk cId="1542818955" sldId="2145705964"/>
            <ac:spMk id="13" creationId="{FC67A7C3-8E30-4CB7-2898-4FFBE82348CE}"/>
          </ac:spMkLst>
        </pc:spChg>
        <pc:spChg chg="add mod">
          <ac:chgData name="Dan Mallott" userId="dcb254b6-3083-4a8e-a95c-2824abb75bec" providerId="ADAL" clId="{33CF129A-82C5-024B-AC45-04DF5CD12C2C}" dt="2022-06-06T17:56:01.695" v="7425" actId="2711"/>
          <ac:spMkLst>
            <pc:docMk/>
            <pc:sldMk cId="1542818955" sldId="2145705964"/>
            <ac:spMk id="14" creationId="{A63F3188-DE65-9B0C-D0EA-B83D2979E4D4}"/>
          </ac:spMkLst>
        </pc:spChg>
        <pc:spChg chg="add mod">
          <ac:chgData name="Dan Mallott" userId="dcb254b6-3083-4a8e-a95c-2824abb75bec" providerId="ADAL" clId="{33CF129A-82C5-024B-AC45-04DF5CD12C2C}" dt="2022-06-06T17:56:01.695" v="7425" actId="2711"/>
          <ac:spMkLst>
            <pc:docMk/>
            <pc:sldMk cId="1542818955" sldId="2145705964"/>
            <ac:spMk id="15" creationId="{61EFE2F4-69BA-27C6-1D57-288102D5B50A}"/>
          </ac:spMkLst>
        </pc:spChg>
        <pc:spChg chg="add mod">
          <ac:chgData name="Dan Mallott" userId="dcb254b6-3083-4a8e-a95c-2824abb75bec" providerId="ADAL" clId="{33CF129A-82C5-024B-AC45-04DF5CD12C2C}" dt="2022-06-06T17:51:53.455" v="6748"/>
          <ac:spMkLst>
            <pc:docMk/>
            <pc:sldMk cId="1542818955" sldId="2145705964"/>
            <ac:spMk id="16" creationId="{D177A2C9-A643-5EAE-B0D0-886104545B5C}"/>
          </ac:spMkLst>
        </pc:spChg>
        <pc:spChg chg="add mod">
          <ac:chgData name="Dan Mallott" userId="dcb254b6-3083-4a8e-a95c-2824abb75bec" providerId="ADAL" clId="{33CF129A-82C5-024B-AC45-04DF5CD12C2C}" dt="2022-06-06T17:56:01.695" v="7425" actId="2711"/>
          <ac:spMkLst>
            <pc:docMk/>
            <pc:sldMk cId="1542818955" sldId="2145705964"/>
            <ac:spMk id="17" creationId="{53664B49-AC87-B4C9-C263-85376D419B96}"/>
          </ac:spMkLst>
        </pc:spChg>
        <pc:spChg chg="add mod">
          <ac:chgData name="Dan Mallott" userId="dcb254b6-3083-4a8e-a95c-2824abb75bec" providerId="ADAL" clId="{33CF129A-82C5-024B-AC45-04DF5CD12C2C}" dt="2022-06-06T17:56:01.695" v="7425" actId="2711"/>
          <ac:spMkLst>
            <pc:docMk/>
            <pc:sldMk cId="1542818955" sldId="2145705964"/>
            <ac:spMk id="18" creationId="{BA20BB47-5B91-124C-DFB2-540DE43AEFD3}"/>
          </ac:spMkLst>
        </pc:spChg>
        <pc:spChg chg="add mod">
          <ac:chgData name="Dan Mallott" userId="dcb254b6-3083-4a8e-a95c-2824abb75bec" providerId="ADAL" clId="{33CF129A-82C5-024B-AC45-04DF5CD12C2C}" dt="2022-06-06T17:51:53.455" v="6748"/>
          <ac:spMkLst>
            <pc:docMk/>
            <pc:sldMk cId="1542818955" sldId="2145705964"/>
            <ac:spMk id="19" creationId="{88193606-8ACF-A1A4-0DE0-BF66901AEBB4}"/>
          </ac:spMkLst>
        </pc:spChg>
        <pc:spChg chg="add mod">
          <ac:chgData name="Dan Mallott" userId="dcb254b6-3083-4a8e-a95c-2824abb75bec" providerId="ADAL" clId="{33CF129A-82C5-024B-AC45-04DF5CD12C2C}" dt="2022-06-06T17:56:15.358" v="7427" actId="2711"/>
          <ac:spMkLst>
            <pc:docMk/>
            <pc:sldMk cId="1542818955" sldId="2145705964"/>
            <ac:spMk id="20" creationId="{6B3EF085-8AED-5971-C4B7-A52B4958CBAA}"/>
          </ac:spMkLst>
        </pc:spChg>
        <pc:spChg chg="add mod">
          <ac:chgData name="Dan Mallott" userId="dcb254b6-3083-4a8e-a95c-2824abb75bec" providerId="ADAL" clId="{33CF129A-82C5-024B-AC45-04DF5CD12C2C}" dt="2022-06-06T17:56:01.695" v="7425" actId="2711"/>
          <ac:spMkLst>
            <pc:docMk/>
            <pc:sldMk cId="1542818955" sldId="2145705964"/>
            <ac:spMk id="21" creationId="{4D6FE230-6D42-7DF9-7DF7-DC7DE76D4EC1}"/>
          </ac:spMkLst>
        </pc:spChg>
        <pc:spChg chg="add mod">
          <ac:chgData name="Dan Mallott" userId="dcb254b6-3083-4a8e-a95c-2824abb75bec" providerId="ADAL" clId="{33CF129A-82C5-024B-AC45-04DF5CD12C2C}" dt="2022-06-06T17:52:25.963" v="6797" actId="14100"/>
          <ac:spMkLst>
            <pc:docMk/>
            <pc:sldMk cId="1542818955" sldId="2145705964"/>
            <ac:spMk id="22" creationId="{08ADFF45-E7B9-155D-97B6-13138FC50004}"/>
          </ac:spMkLst>
        </pc:spChg>
      </pc:sldChg>
      <pc:sldChg chg="addSp delSp modSp new mod modClrScheme chgLayout">
        <pc:chgData name="Dan Mallott" userId="dcb254b6-3083-4a8e-a95c-2824abb75bec" providerId="ADAL" clId="{33CF129A-82C5-024B-AC45-04DF5CD12C2C}" dt="2022-06-07T03:05:16.279" v="7509" actId="1076"/>
        <pc:sldMkLst>
          <pc:docMk/>
          <pc:sldMk cId="1992026901" sldId="2145705965"/>
        </pc:sldMkLst>
        <pc:spChg chg="mod ord">
          <ac:chgData name="Dan Mallott" userId="dcb254b6-3083-4a8e-a95c-2824abb75bec" providerId="ADAL" clId="{33CF129A-82C5-024B-AC45-04DF5CD12C2C}" dt="2022-06-07T03:04:49.357" v="7501" actId="700"/>
          <ac:spMkLst>
            <pc:docMk/>
            <pc:sldMk cId="1992026901" sldId="2145705965"/>
            <ac:spMk id="2" creationId="{B8E056F1-4FAF-0045-3618-30EFDB0231CA}"/>
          </ac:spMkLst>
        </pc:spChg>
        <pc:spChg chg="mod ord">
          <ac:chgData name="Dan Mallott" userId="dcb254b6-3083-4a8e-a95c-2824abb75bec" providerId="ADAL" clId="{33CF129A-82C5-024B-AC45-04DF5CD12C2C}" dt="2022-06-07T03:04:49.357" v="7501" actId="700"/>
          <ac:spMkLst>
            <pc:docMk/>
            <pc:sldMk cId="1992026901" sldId="2145705965"/>
            <ac:spMk id="3" creationId="{AE843E19-22CB-B514-3B67-A530DA6DB52E}"/>
          </ac:spMkLst>
        </pc:spChg>
        <pc:spChg chg="mod ord">
          <ac:chgData name="Dan Mallott" userId="dcb254b6-3083-4a8e-a95c-2824abb75bec" providerId="ADAL" clId="{33CF129A-82C5-024B-AC45-04DF5CD12C2C}" dt="2022-06-07T03:04:49.357" v="7501" actId="700"/>
          <ac:spMkLst>
            <pc:docMk/>
            <pc:sldMk cId="1992026901" sldId="2145705965"/>
            <ac:spMk id="4" creationId="{865FA2B3-1E78-2C97-6DB5-797161411130}"/>
          </ac:spMkLst>
        </pc:spChg>
        <pc:spChg chg="add mod ord">
          <ac:chgData name="Dan Mallott" userId="dcb254b6-3083-4a8e-a95c-2824abb75bec" providerId="ADAL" clId="{33CF129A-82C5-024B-AC45-04DF5CD12C2C}" dt="2022-06-07T03:04:54.753" v="7502" actId="255"/>
          <ac:spMkLst>
            <pc:docMk/>
            <pc:sldMk cId="1992026901" sldId="2145705965"/>
            <ac:spMk id="5" creationId="{55A3AFB0-F357-039C-454C-B969A924A561}"/>
          </ac:spMkLst>
        </pc:spChg>
        <pc:spChg chg="add del mod ord">
          <ac:chgData name="Dan Mallott" userId="dcb254b6-3083-4a8e-a95c-2824abb75bec" providerId="ADAL" clId="{33CF129A-82C5-024B-AC45-04DF5CD12C2C}" dt="2022-06-07T03:04:49.357" v="7501" actId="700"/>
          <ac:spMkLst>
            <pc:docMk/>
            <pc:sldMk cId="1992026901" sldId="2145705965"/>
            <ac:spMk id="6" creationId="{C7460864-C6C5-2FF5-33B4-57B417942F72}"/>
          </ac:spMkLst>
        </pc:spChg>
        <pc:spChg chg="add del mod ord">
          <ac:chgData name="Dan Mallott" userId="dcb254b6-3083-4a8e-a95c-2824abb75bec" providerId="ADAL" clId="{33CF129A-82C5-024B-AC45-04DF5CD12C2C}" dt="2022-06-07T03:04:49.357" v="7501" actId="700"/>
          <ac:spMkLst>
            <pc:docMk/>
            <pc:sldMk cId="1992026901" sldId="2145705965"/>
            <ac:spMk id="7" creationId="{88088B33-F371-F525-43CB-C5446D977467}"/>
          </ac:spMkLst>
        </pc:spChg>
        <pc:spChg chg="add mod ord">
          <ac:chgData name="Dan Mallott" userId="dcb254b6-3083-4a8e-a95c-2824abb75bec" providerId="ADAL" clId="{33CF129A-82C5-024B-AC45-04DF5CD12C2C}" dt="2022-06-07T03:04:49.357" v="7501" actId="700"/>
          <ac:spMkLst>
            <pc:docMk/>
            <pc:sldMk cId="1992026901" sldId="2145705965"/>
            <ac:spMk id="8" creationId="{54C284FF-5238-49B2-801A-185001FA4CFC}"/>
          </ac:spMkLst>
        </pc:spChg>
        <pc:picChg chg="add mod">
          <ac:chgData name="Dan Mallott" userId="dcb254b6-3083-4a8e-a95c-2824abb75bec" providerId="ADAL" clId="{33CF129A-82C5-024B-AC45-04DF5CD12C2C}" dt="2022-06-07T03:05:16.279" v="7509" actId="1076"/>
          <ac:picMkLst>
            <pc:docMk/>
            <pc:sldMk cId="1992026901" sldId="2145705965"/>
            <ac:picMk id="10" creationId="{1882BC4B-9D48-2E3A-A54E-510E07E6DFBB}"/>
          </ac:picMkLst>
        </pc:picChg>
      </pc:sldChg>
      <pc:sldChg chg="addSp delSp modSp add mod">
        <pc:chgData name="Dan Mallott" userId="dcb254b6-3083-4a8e-a95c-2824abb75bec" providerId="ADAL" clId="{33CF129A-82C5-024B-AC45-04DF5CD12C2C}" dt="2022-06-07T03:38:03.749" v="7608" actId="20577"/>
        <pc:sldMkLst>
          <pc:docMk/>
          <pc:sldMk cId="4233840444" sldId="2145705966"/>
        </pc:sldMkLst>
        <pc:spChg chg="add del mod">
          <ac:chgData name="Dan Mallott" userId="dcb254b6-3083-4a8e-a95c-2824abb75bec" providerId="ADAL" clId="{33CF129A-82C5-024B-AC45-04DF5CD12C2C}" dt="2022-06-07T03:36:53.275" v="7584" actId="478"/>
          <ac:spMkLst>
            <pc:docMk/>
            <pc:sldMk cId="4233840444" sldId="2145705966"/>
            <ac:spMk id="3" creationId="{777B5D88-93F5-37E3-3CA1-CD5B84AADB8D}"/>
          </ac:spMkLst>
        </pc:spChg>
        <pc:spChg chg="del">
          <ac:chgData name="Dan Mallott" userId="dcb254b6-3083-4a8e-a95c-2824abb75bec" providerId="ADAL" clId="{33CF129A-82C5-024B-AC45-04DF5CD12C2C}" dt="2022-06-07T03:36:51.633" v="7583" actId="478"/>
          <ac:spMkLst>
            <pc:docMk/>
            <pc:sldMk cId="4233840444" sldId="2145705966"/>
            <ac:spMk id="9" creationId="{0F3B9D16-E303-2426-2F47-1F150B647C14}"/>
          </ac:spMkLst>
        </pc:spChg>
        <pc:spChg chg="mod">
          <ac:chgData name="Dan Mallott" userId="dcb254b6-3083-4a8e-a95c-2824abb75bec" providerId="ADAL" clId="{33CF129A-82C5-024B-AC45-04DF5CD12C2C}" dt="2022-06-07T03:37:03.572" v="7587"/>
          <ac:spMkLst>
            <pc:docMk/>
            <pc:sldMk cId="4233840444" sldId="2145705966"/>
            <ac:spMk id="11" creationId="{B81466D1-266C-CE2D-F95B-F4D49FCDB76E}"/>
          </ac:spMkLst>
        </pc:spChg>
        <pc:spChg chg="mod">
          <ac:chgData name="Dan Mallott" userId="dcb254b6-3083-4a8e-a95c-2824abb75bec" providerId="ADAL" clId="{33CF129A-82C5-024B-AC45-04DF5CD12C2C}" dt="2022-06-07T03:36:54.196" v="7585"/>
          <ac:spMkLst>
            <pc:docMk/>
            <pc:sldMk cId="4233840444" sldId="2145705966"/>
            <ac:spMk id="12" creationId="{F4FE427E-0FDB-4062-A722-41EA2E58BE0F}"/>
          </ac:spMkLst>
        </pc:spChg>
        <pc:spChg chg="mod">
          <ac:chgData name="Dan Mallott" userId="dcb254b6-3083-4a8e-a95c-2824abb75bec" providerId="ADAL" clId="{33CF129A-82C5-024B-AC45-04DF5CD12C2C}" dt="2022-06-07T03:37:14.238" v="7589"/>
          <ac:spMkLst>
            <pc:docMk/>
            <pc:sldMk cId="4233840444" sldId="2145705966"/>
            <ac:spMk id="13" creationId="{0F8B6D4B-CFF2-5301-8939-EC25A30DDADF}"/>
          </ac:spMkLst>
        </pc:spChg>
        <pc:spChg chg="mod">
          <ac:chgData name="Dan Mallott" userId="dcb254b6-3083-4a8e-a95c-2824abb75bec" providerId="ADAL" clId="{33CF129A-82C5-024B-AC45-04DF5CD12C2C}" dt="2022-06-07T03:36:54.196" v="7585"/>
          <ac:spMkLst>
            <pc:docMk/>
            <pc:sldMk cId="4233840444" sldId="2145705966"/>
            <ac:spMk id="14" creationId="{1A549434-A44D-2921-7FFC-AA710B1AB0C1}"/>
          </ac:spMkLst>
        </pc:spChg>
        <pc:spChg chg="mod">
          <ac:chgData name="Dan Mallott" userId="dcb254b6-3083-4a8e-a95c-2824abb75bec" providerId="ADAL" clId="{33CF129A-82C5-024B-AC45-04DF5CD12C2C}" dt="2022-06-07T03:38:03.749" v="7608" actId="20577"/>
          <ac:spMkLst>
            <pc:docMk/>
            <pc:sldMk cId="4233840444" sldId="2145705966"/>
            <ac:spMk id="15" creationId="{8A06D806-6E0F-45A9-A7BF-9BEBCC871A28}"/>
          </ac:spMkLst>
        </pc:spChg>
        <pc:grpChg chg="add mod">
          <ac:chgData name="Dan Mallott" userId="dcb254b6-3083-4a8e-a95c-2824abb75bec" providerId="ADAL" clId="{33CF129A-82C5-024B-AC45-04DF5CD12C2C}" dt="2022-06-07T03:36:54.196" v="7585"/>
          <ac:grpSpMkLst>
            <pc:docMk/>
            <pc:sldMk cId="4233840444" sldId="2145705966"/>
            <ac:grpSpMk id="10" creationId="{FE52E7AE-7FD8-69D7-D63F-ECADEA1D74FC}"/>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DE27B-A6D6-A74B-92D2-74B64C222F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F69A8A-2638-FF4F-9353-674B49FAD7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09EC3-A718-B94B-B688-40F425CB6710}" type="datetimeFigureOut">
              <a:rPr lang="en-US" smtClean="0"/>
              <a:t>6/1/22</a:t>
            </a:fld>
            <a:endParaRPr lang="en-US"/>
          </a:p>
        </p:txBody>
      </p:sp>
      <p:sp>
        <p:nvSpPr>
          <p:cNvPr id="4" name="Footer Placeholder 3">
            <a:extLst>
              <a:ext uri="{FF2B5EF4-FFF2-40B4-BE49-F238E27FC236}">
                <a16:creationId xmlns:a16="http://schemas.microsoft.com/office/drawing/2014/main" id="{7CC1D701-6F2C-AF40-B9FA-F946AE3AC4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E58BF8-FC89-764A-9A64-B0D8A28E93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5586C8-D160-4749-B360-43C4CD61857D}" type="slidenum">
              <a:rPr lang="en-US" smtClean="0"/>
              <a:t>‹#›</a:t>
            </a:fld>
            <a:endParaRPr lang="en-US"/>
          </a:p>
        </p:txBody>
      </p:sp>
    </p:spTree>
    <p:extLst>
      <p:ext uri="{BB962C8B-B14F-4D97-AF65-F5344CB8AC3E}">
        <p14:creationId xmlns:p14="http://schemas.microsoft.com/office/powerpoint/2010/main" val="1329053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78AD6-53A3-464F-A1F2-29843F47CCB7}" type="datetimeFigureOut">
              <a:rPr lang="en-US" smtClean="0"/>
              <a:t>6/1/22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6AC5D-43B2-164A-8FEE-787D4ABEC524}" type="slidenum">
              <a:rPr lang="en-US" smtClean="0"/>
              <a:t>‹#›</a:t>
            </a:fld>
            <a:endParaRPr lang="en-US"/>
          </a:p>
        </p:txBody>
      </p:sp>
    </p:spTree>
    <p:extLst>
      <p:ext uri="{BB962C8B-B14F-4D97-AF65-F5344CB8AC3E}">
        <p14:creationId xmlns:p14="http://schemas.microsoft.com/office/powerpoint/2010/main" val="528984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the # of ideas in each phase so we focus more on </a:t>
            </a:r>
          </a:p>
        </p:txBody>
      </p:sp>
      <p:sp>
        <p:nvSpPr>
          <p:cNvPr id="4" name="Slide Number Placeholder 3"/>
          <p:cNvSpPr>
            <a:spLocks noGrp="1"/>
          </p:cNvSpPr>
          <p:nvPr>
            <p:ph type="sldNum" sz="quarter" idx="10"/>
          </p:nvPr>
        </p:nvSpPr>
        <p:spPr/>
        <p:txBody>
          <a:bodyPr/>
          <a:lstStyle/>
          <a:p>
            <a:fld id="{9D59AFFB-1D3F-F442-9F20-CE0D1468C5CD}" type="slidenum">
              <a:rPr lang="en-US" smtClean="0"/>
              <a:t>4</a:t>
            </a:fld>
            <a:endParaRPr lang="en-US"/>
          </a:p>
        </p:txBody>
      </p:sp>
    </p:spTree>
    <p:extLst>
      <p:ext uri="{BB962C8B-B14F-4D97-AF65-F5344CB8AC3E}">
        <p14:creationId xmlns:p14="http://schemas.microsoft.com/office/powerpoint/2010/main" val="3884910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91B2F"/>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A866E0F4-0AF0-2D46-BA9C-058AE9900BDF}"/>
              </a:ext>
            </a:extLst>
          </p:cNvPr>
          <p:cNvSpPr/>
          <p:nvPr/>
        </p:nvSpPr>
        <p:spPr>
          <a:xfrm>
            <a:off x="4069714" y="0"/>
            <a:ext cx="6852030" cy="5644515"/>
          </a:xfrm>
          <a:custGeom>
            <a:avLst/>
            <a:gdLst>
              <a:gd name="connsiteX0" fmla="*/ 4436872 w 6852030"/>
              <a:gd name="connsiteY0" fmla="*/ 0 h 5644515"/>
              <a:gd name="connsiteX1" fmla="*/ 0 w 6852030"/>
              <a:gd name="connsiteY1" fmla="*/ 4436999 h 5644515"/>
              <a:gd name="connsiteX2" fmla="*/ 1207516 w 6852030"/>
              <a:gd name="connsiteY2" fmla="*/ 5644515 h 5644515"/>
              <a:gd name="connsiteX3" fmla="*/ 6852031 w 6852030"/>
              <a:gd name="connsiteY3" fmla="*/ 0 h 5644515"/>
              <a:gd name="connsiteX4" fmla="*/ 4436872 w 6852030"/>
              <a:gd name="connsiteY4" fmla="*/ 0 h 5644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2030" h="5644515">
                <a:moveTo>
                  <a:pt x="4436872" y="0"/>
                </a:moveTo>
                <a:lnTo>
                  <a:pt x="0" y="4436999"/>
                </a:lnTo>
                <a:lnTo>
                  <a:pt x="1207516" y="5644515"/>
                </a:lnTo>
                <a:lnTo>
                  <a:pt x="6852031" y="0"/>
                </a:lnTo>
                <a:lnTo>
                  <a:pt x="4436872" y="0"/>
                </a:lnTo>
                <a:close/>
              </a:path>
            </a:pathLst>
          </a:custGeom>
          <a:solidFill>
            <a:srgbClr val="062541"/>
          </a:solidFill>
          <a:ln w="12695"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FD1D433-8032-7348-8CB5-2BE4C38F8612}"/>
              </a:ext>
            </a:extLst>
          </p:cNvPr>
          <p:cNvSpPr/>
          <p:nvPr/>
        </p:nvSpPr>
        <p:spPr>
          <a:xfrm>
            <a:off x="4064000" y="0"/>
            <a:ext cx="8133842" cy="6858000"/>
          </a:xfrm>
          <a:custGeom>
            <a:avLst/>
            <a:gdLst>
              <a:gd name="connsiteX0" fmla="*/ 6857746 w 8133842"/>
              <a:gd name="connsiteY0" fmla="*/ 0 h 6858000"/>
              <a:gd name="connsiteX1" fmla="*/ 0 w 8133842"/>
              <a:gd name="connsiteY1" fmla="*/ 6857746 h 6858000"/>
              <a:gd name="connsiteX2" fmla="*/ 8133843 w 8133842"/>
              <a:gd name="connsiteY2" fmla="*/ 6858000 h 6858000"/>
              <a:gd name="connsiteX3" fmla="*/ 8133715 w 8133842"/>
              <a:gd name="connsiteY3" fmla="*/ 0 h 6858000"/>
              <a:gd name="connsiteX4" fmla="*/ 6857746 w 813384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3842" h="6858000">
                <a:moveTo>
                  <a:pt x="6857746" y="0"/>
                </a:moveTo>
                <a:lnTo>
                  <a:pt x="0" y="6857746"/>
                </a:lnTo>
                <a:lnTo>
                  <a:pt x="8133843" y="6858000"/>
                </a:lnTo>
                <a:lnTo>
                  <a:pt x="8133715" y="0"/>
                </a:lnTo>
                <a:lnTo>
                  <a:pt x="6857746" y="0"/>
                </a:lnTo>
                <a:close/>
              </a:path>
            </a:pathLst>
          </a:custGeom>
          <a:solidFill>
            <a:srgbClr val="092B49"/>
          </a:solidFill>
          <a:ln w="12695"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C9BE4C9D-29B1-0943-9FC7-8E98149D0177}"/>
              </a:ext>
            </a:extLst>
          </p:cNvPr>
          <p:cNvSpPr/>
          <p:nvPr/>
        </p:nvSpPr>
        <p:spPr>
          <a:xfrm>
            <a:off x="9906000" y="4570604"/>
            <a:ext cx="2286000" cy="2287396"/>
          </a:xfrm>
          <a:custGeom>
            <a:avLst/>
            <a:gdLst>
              <a:gd name="connsiteX0" fmla="*/ -320 w 2286000"/>
              <a:gd name="connsiteY0" fmla="*/ 2285999 h 2287396"/>
              <a:gd name="connsiteX1" fmla="*/ 2285681 w 2286000"/>
              <a:gd name="connsiteY1" fmla="*/ 2287396 h 2287396"/>
              <a:gd name="connsiteX2" fmla="*/ 2285681 w 2286000"/>
              <a:gd name="connsiteY2" fmla="*/ 126 h 2287396"/>
              <a:gd name="connsiteX3" fmla="*/ 2285681 w 2286000"/>
              <a:gd name="connsiteY3" fmla="*/ -1 h 2287396"/>
              <a:gd name="connsiteX4" fmla="*/ 2285681 w 2286000"/>
              <a:gd name="connsiteY4" fmla="*/ -1 h 2287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7396">
                <a:moveTo>
                  <a:pt x="-320" y="2285999"/>
                </a:moveTo>
                <a:lnTo>
                  <a:pt x="2285681" y="2287396"/>
                </a:lnTo>
                <a:lnTo>
                  <a:pt x="2285681" y="126"/>
                </a:lnTo>
                <a:close/>
                <a:moveTo>
                  <a:pt x="2285681" y="-1"/>
                </a:moveTo>
                <a:lnTo>
                  <a:pt x="2285681" y="-1"/>
                </a:lnTo>
                <a:close/>
              </a:path>
            </a:pathLst>
          </a:custGeom>
          <a:solidFill>
            <a:schemeClr val="accent5"/>
          </a:solidFill>
          <a:ln w="1269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0B25872-4891-6146-9FA2-91279C04C2BD}"/>
              </a:ext>
            </a:extLst>
          </p:cNvPr>
          <p:cNvSpPr>
            <a:spLocks noGrp="1"/>
          </p:cNvSpPr>
          <p:nvPr>
            <p:ph type="ctrTitle" hasCustomPrompt="1"/>
          </p:nvPr>
        </p:nvSpPr>
        <p:spPr>
          <a:xfrm>
            <a:off x="609600" y="1078992"/>
            <a:ext cx="5486400" cy="2387600"/>
          </a:xfrm>
          <a:prstGeom prst="rect">
            <a:avLst/>
          </a:prstGeom>
        </p:spPr>
        <p:txBody>
          <a:bodyPr lIns="0" anchor="b">
            <a:normAutofit/>
          </a:bodyPr>
          <a:lstStyle>
            <a:lvl1pPr algn="l">
              <a:defRPr sz="4000" b="0" baseline="0">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603B39CB-CAA2-6847-BDAF-FC2D466EDA1B}"/>
              </a:ext>
            </a:extLst>
          </p:cNvPr>
          <p:cNvSpPr>
            <a:spLocks noGrp="1"/>
          </p:cNvSpPr>
          <p:nvPr>
            <p:ph type="subTitle" idx="1"/>
          </p:nvPr>
        </p:nvSpPr>
        <p:spPr>
          <a:xfrm>
            <a:off x="609600" y="3683318"/>
            <a:ext cx="5486400" cy="1655762"/>
          </a:xfrm>
          <a:prstGeom prst="rect">
            <a:avLst/>
          </a:prstGeom>
        </p:spPr>
        <p:txBody>
          <a:bodyPr lIns="0"/>
          <a:lstStyle>
            <a:lvl1pPr marL="0" indent="0" algn="l">
              <a:lnSpc>
                <a:spcPct val="95000"/>
              </a:lnSpc>
              <a:buNone/>
              <a:defRPr sz="2400">
                <a:solidFill>
                  <a:schemeClr val="tx1">
                    <a:lumMod val="60000"/>
                    <a:lumOff val="40000"/>
                  </a:schemeClr>
                </a:solidFill>
              </a:defRPr>
            </a:lvl1pPr>
            <a:lvl2pPr marL="573088" indent="-280988" algn="l">
              <a:lnSpc>
                <a:spcPct val="95000"/>
              </a:lnSpc>
              <a:spcBef>
                <a:spcPts val="300"/>
              </a:spcBef>
              <a:buFont typeface="Arial" panose="020B0604020202020204" pitchFamily="34" charset="0"/>
              <a:buChar char="•"/>
              <a:tabLst/>
              <a:defRPr sz="2400">
                <a:solidFill>
                  <a:srgbClr val="BFCED6"/>
                </a:solidFill>
              </a:defRPr>
            </a:lvl2pPr>
            <a:lvl3pPr marL="866775" indent="-293688" algn="l">
              <a:buFont typeface="Arial" panose="020B0604020202020204" pitchFamily="34" charset="0"/>
              <a:buChar char="•"/>
              <a:tabLst/>
              <a:defRPr sz="1800">
                <a:solidFill>
                  <a:srgbClr val="BFCED6"/>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0" name="Picture 19" descr="A picture containing drawing&#10;&#10;Description automatically generated">
            <a:extLst>
              <a:ext uri="{FF2B5EF4-FFF2-40B4-BE49-F238E27FC236}">
                <a16:creationId xmlns:a16="http://schemas.microsoft.com/office/drawing/2014/main" id="{DB6E5D94-AC90-6B4F-BE6B-A10AEBF3FB47}"/>
              </a:ext>
            </a:extLst>
          </p:cNvPr>
          <p:cNvPicPr>
            <a:picLocks noChangeAspect="1"/>
          </p:cNvPicPr>
          <p:nvPr userDrawn="1"/>
        </p:nvPicPr>
        <p:blipFill>
          <a:blip r:embed="rId2"/>
          <a:stretch>
            <a:fillRect/>
          </a:stretch>
        </p:blipFill>
        <p:spPr>
          <a:xfrm>
            <a:off x="609600" y="5610543"/>
            <a:ext cx="3200400" cy="553681"/>
          </a:xfrm>
          <a:prstGeom prst="rect">
            <a:avLst/>
          </a:prstGeom>
        </p:spPr>
      </p:pic>
    </p:spTree>
    <p:extLst>
      <p:ext uri="{BB962C8B-B14F-4D97-AF65-F5344CB8AC3E}">
        <p14:creationId xmlns:p14="http://schemas.microsoft.com/office/powerpoint/2010/main" val="172915364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 text ">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DF2BFE76-7332-4846-8030-F5A8AACBB7BB}"/>
              </a:ext>
            </a:extLst>
          </p:cNvPr>
          <p:cNvSpPr>
            <a:spLocks noChangeAspect="1"/>
          </p:cNvSpPr>
          <p:nvPr userDrawn="1"/>
        </p:nvSpPr>
        <p:spPr>
          <a:xfrm flipH="1">
            <a:off x="9906000" y="4572000"/>
            <a:ext cx="2286000" cy="2286000"/>
          </a:xfrm>
          <a:prstGeom prst="rtTriangle">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B625E7-FA9E-E447-831E-5FF5A3C66C52}"/>
              </a:ext>
            </a:extLst>
          </p:cNvPr>
          <p:cNvSpPr/>
          <p:nvPr userDrawn="1"/>
        </p:nvSpPr>
        <p:spPr>
          <a:xfrm>
            <a:off x="0" y="1099"/>
            <a:ext cx="12192000" cy="1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A0FD137-BFD3-5C4A-B792-7A73953F2F90}"/>
              </a:ext>
            </a:extLst>
          </p:cNvPr>
          <p:cNvSpPr/>
          <p:nvPr userDrawn="1"/>
        </p:nvSpPr>
        <p:spPr>
          <a:xfrm>
            <a:off x="4733819" y="3810856"/>
            <a:ext cx="6858000" cy="369870"/>
          </a:xfrm>
          <a:prstGeom prst="rect">
            <a:avLst/>
          </a:prstGeom>
          <a:solidFill>
            <a:schemeClr val="accent5"/>
          </a:solidFill>
          <a:ln>
            <a:noFill/>
          </a:ln>
          <a:effectLst>
            <a:outerShdw dist="63500" dir="2700000" algn="tl"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pPr lvl="0"/>
            <a:r>
              <a:rPr lang="en-US" sz="1200" b="1" spc="200" baseline="0">
                <a:solidFill>
                  <a:schemeClr val="bg2"/>
                </a:solidFill>
              </a:rPr>
              <a:t>RETURNS YOU CAN MEASURE</a:t>
            </a:r>
          </a:p>
        </p:txBody>
      </p:sp>
      <p:sp>
        <p:nvSpPr>
          <p:cNvPr id="13" name="Rectangle 12">
            <a:extLst>
              <a:ext uri="{FF2B5EF4-FFF2-40B4-BE49-F238E27FC236}">
                <a16:creationId xmlns:a16="http://schemas.microsoft.com/office/drawing/2014/main" id="{4FCA6F39-7A88-5C40-8816-D40E8F496D6B}"/>
              </a:ext>
            </a:extLst>
          </p:cNvPr>
          <p:cNvSpPr/>
          <p:nvPr userDrawn="1"/>
        </p:nvSpPr>
        <p:spPr>
          <a:xfrm>
            <a:off x="609599" y="1305060"/>
            <a:ext cx="3328416" cy="369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b="1" spc="300">
                <a:solidFill>
                  <a:schemeClr val="bg2"/>
                </a:solidFill>
              </a:rPr>
              <a:t>THE CHALLENGE</a:t>
            </a:r>
          </a:p>
        </p:txBody>
      </p:sp>
      <p:sp>
        <p:nvSpPr>
          <p:cNvPr id="14" name="Rectangle 13">
            <a:extLst>
              <a:ext uri="{FF2B5EF4-FFF2-40B4-BE49-F238E27FC236}">
                <a16:creationId xmlns:a16="http://schemas.microsoft.com/office/drawing/2014/main" id="{8B3F33C5-81D3-E145-B038-50652AB0A10D}"/>
              </a:ext>
            </a:extLst>
          </p:cNvPr>
          <p:cNvSpPr/>
          <p:nvPr userDrawn="1"/>
        </p:nvSpPr>
        <p:spPr>
          <a:xfrm>
            <a:off x="4733819" y="1305060"/>
            <a:ext cx="6858000" cy="369870"/>
          </a:xfrm>
          <a:prstGeom prst="rect">
            <a:avLst/>
          </a:prstGeom>
          <a:solidFill>
            <a:schemeClr val="bg1">
              <a:lumMod val="95000"/>
            </a:schemeClr>
          </a:solidFill>
          <a:ln>
            <a:noFill/>
          </a:ln>
          <a:effectLst>
            <a:outerShdw dist="63500" dir="2700000" algn="tl"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0" rIns="0" bIns="0" rtlCol="0" anchor="ctr"/>
          <a:lstStyle/>
          <a:p>
            <a:r>
              <a:rPr lang="en-US" sz="1200" b="1" spc="200" baseline="0">
                <a:solidFill>
                  <a:schemeClr val="bg2"/>
                </a:solidFill>
              </a:rPr>
              <a:t>AN UNDENIABLY DIFFERENT APPROACH </a:t>
            </a:r>
          </a:p>
        </p:txBody>
      </p:sp>
      <p:cxnSp>
        <p:nvCxnSpPr>
          <p:cNvPr id="16" name="Straight Connector 15">
            <a:extLst>
              <a:ext uri="{FF2B5EF4-FFF2-40B4-BE49-F238E27FC236}">
                <a16:creationId xmlns:a16="http://schemas.microsoft.com/office/drawing/2014/main" id="{B62F1CCC-B3D8-C74B-8C5F-F0502374E489}"/>
              </a:ext>
            </a:extLst>
          </p:cNvPr>
          <p:cNvCxnSpPr>
            <a:cxnSpLocks/>
          </p:cNvCxnSpPr>
          <p:nvPr userDrawn="1"/>
        </p:nvCxnSpPr>
        <p:spPr>
          <a:xfrm>
            <a:off x="4340832" y="1305060"/>
            <a:ext cx="0" cy="4862378"/>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
            <a:extLst>
              <a:ext uri="{FF2B5EF4-FFF2-40B4-BE49-F238E27FC236}">
                <a16:creationId xmlns:a16="http://schemas.microsoft.com/office/drawing/2014/main" id="{7654C23D-C235-D143-9283-3DBA23F41834}"/>
              </a:ext>
            </a:extLst>
          </p:cNvPr>
          <p:cNvSpPr>
            <a:spLocks noGrp="1"/>
          </p:cNvSpPr>
          <p:nvPr>
            <p:ph type="title" hasCustomPrompt="1"/>
          </p:nvPr>
        </p:nvSpPr>
        <p:spPr>
          <a:xfrm>
            <a:off x="609600" y="207339"/>
            <a:ext cx="10972800" cy="731520"/>
          </a:xfrm>
          <a:prstGeom prst="rect">
            <a:avLst/>
          </a:prstGeom>
        </p:spPr>
        <p:txBody>
          <a:bodyPr lIns="0" tIns="0" rIns="0" bIns="0" anchor="ctr">
            <a:noAutofit/>
          </a:bodyPr>
          <a:lstStyle>
            <a:lvl1pPr>
              <a:defRPr sz="2000" b="0" i="0">
                <a:solidFill>
                  <a:schemeClr val="bg1"/>
                </a:solidFill>
                <a:latin typeface="Segoe UI" panose="020B0502040204020203" pitchFamily="34" charset="0"/>
                <a:cs typeface="Segoe UI" panose="020B0502040204020203" pitchFamily="34" charset="0"/>
              </a:defRPr>
            </a:lvl1pPr>
          </a:lstStyle>
          <a:p>
            <a:r>
              <a:rPr lang="en-US"/>
              <a:t>Case study without image. Headline goes here</a:t>
            </a:r>
          </a:p>
        </p:txBody>
      </p:sp>
      <p:sp>
        <p:nvSpPr>
          <p:cNvPr id="22" name="Content Placeholder 2">
            <a:extLst>
              <a:ext uri="{FF2B5EF4-FFF2-40B4-BE49-F238E27FC236}">
                <a16:creationId xmlns:a16="http://schemas.microsoft.com/office/drawing/2014/main" id="{8F35CB95-DC52-4441-BFDE-4B6CE29CB5EB}"/>
              </a:ext>
            </a:extLst>
          </p:cNvPr>
          <p:cNvSpPr>
            <a:spLocks noGrp="1"/>
          </p:cNvSpPr>
          <p:nvPr>
            <p:ph idx="10"/>
          </p:nvPr>
        </p:nvSpPr>
        <p:spPr>
          <a:xfrm>
            <a:off x="4911636" y="1799790"/>
            <a:ext cx="6680179" cy="1874541"/>
          </a:xfrm>
          <a:prstGeom prst="rect">
            <a:avLst/>
          </a:prstGeom>
        </p:spPr>
        <p:txBody>
          <a:bodyPr lIns="0" tIns="0" rIns="0" bIns="0">
            <a:noAutofit/>
          </a:bodyPr>
          <a:lstStyle>
            <a:lvl1pPr>
              <a:defRPr sz="1500"/>
            </a:lvl1pPr>
            <a:lvl2pPr>
              <a:defRPr sz="1500"/>
            </a:lvl2pPr>
            <a:lvl3pPr>
              <a:defRPr sz="1600"/>
            </a:lvl3pPr>
            <a:lvl4pPr>
              <a:defRPr sz="1600"/>
            </a:lvl4pPr>
            <a:lvl5pPr>
              <a:defRPr sz="1600"/>
            </a:lvl5pPr>
          </a:lstStyle>
          <a:p>
            <a:pPr lvl="0"/>
            <a:r>
              <a:rPr lang="en-US"/>
              <a:t>Click to edit Master text styles</a:t>
            </a:r>
          </a:p>
          <a:p>
            <a:pPr lvl="1"/>
            <a:r>
              <a:rPr lang="en-US"/>
              <a:t>Second level</a:t>
            </a:r>
          </a:p>
        </p:txBody>
      </p:sp>
      <p:sp>
        <p:nvSpPr>
          <p:cNvPr id="23" name="Content Placeholder 2">
            <a:extLst>
              <a:ext uri="{FF2B5EF4-FFF2-40B4-BE49-F238E27FC236}">
                <a16:creationId xmlns:a16="http://schemas.microsoft.com/office/drawing/2014/main" id="{FF458EBC-5F47-7748-B08B-6D11B6B00F96}"/>
              </a:ext>
            </a:extLst>
          </p:cNvPr>
          <p:cNvSpPr>
            <a:spLocks noGrp="1"/>
          </p:cNvSpPr>
          <p:nvPr>
            <p:ph idx="11"/>
          </p:nvPr>
        </p:nvSpPr>
        <p:spPr>
          <a:xfrm>
            <a:off x="4911393" y="4317251"/>
            <a:ext cx="6671005" cy="1850187"/>
          </a:xfrm>
          <a:prstGeom prst="rect">
            <a:avLst/>
          </a:prstGeom>
        </p:spPr>
        <p:txBody>
          <a:bodyPr lIns="0" tIns="0" rIns="0" bIns="0">
            <a:noAutofit/>
          </a:bodyPr>
          <a:lstStyle>
            <a:lvl1pPr marL="0" indent="0">
              <a:buNone/>
              <a:defRPr sz="1500" b="1"/>
            </a:lvl1pPr>
            <a:lvl2pPr marL="457200" indent="0">
              <a:lnSpc>
                <a:spcPct val="100000"/>
              </a:lnSpc>
              <a:buNone/>
              <a:defRPr sz="1600"/>
            </a:lvl2pPr>
            <a:lvl3pPr>
              <a:defRPr sz="1600"/>
            </a:lvl3pPr>
            <a:lvl4pPr>
              <a:defRPr sz="1600"/>
            </a:lvl4pPr>
            <a:lvl5pPr>
              <a:defRPr sz="1600"/>
            </a:lvl5pPr>
          </a:lstStyle>
          <a:p>
            <a:pPr lvl="0"/>
            <a:r>
              <a:rPr lang="en-US"/>
              <a:t>Click to edit Master text styles</a:t>
            </a:r>
          </a:p>
        </p:txBody>
      </p:sp>
      <p:sp>
        <p:nvSpPr>
          <p:cNvPr id="5" name="Text Placeholder 4">
            <a:extLst>
              <a:ext uri="{FF2B5EF4-FFF2-40B4-BE49-F238E27FC236}">
                <a16:creationId xmlns:a16="http://schemas.microsoft.com/office/drawing/2014/main" id="{58266DE2-3303-BF4B-8D14-8632ED4C3691}"/>
              </a:ext>
            </a:extLst>
          </p:cNvPr>
          <p:cNvSpPr>
            <a:spLocks noGrp="1"/>
          </p:cNvSpPr>
          <p:nvPr>
            <p:ph type="body" sz="quarter" idx="15"/>
          </p:nvPr>
        </p:nvSpPr>
        <p:spPr>
          <a:xfrm>
            <a:off x="609600" y="1799791"/>
            <a:ext cx="3338244" cy="436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822C071E-51C8-7349-9DB3-E97EA26C65AD}"/>
              </a:ext>
            </a:extLst>
          </p:cNvPr>
          <p:cNvSpPr>
            <a:spLocks noGrp="1"/>
          </p:cNvSpPr>
          <p:nvPr>
            <p:ph type="dt" sz="half" idx="16"/>
          </p:nvPr>
        </p:nvSpPr>
        <p:spPr/>
        <p:txBody>
          <a:bodyPr/>
          <a:lstStyle/>
          <a:p>
            <a:r>
              <a:rPr lang="en-US"/>
              <a:t>|</a:t>
            </a:r>
          </a:p>
        </p:txBody>
      </p:sp>
      <p:sp>
        <p:nvSpPr>
          <p:cNvPr id="11" name="Footer Placeholder 10">
            <a:extLst>
              <a:ext uri="{FF2B5EF4-FFF2-40B4-BE49-F238E27FC236}">
                <a16:creationId xmlns:a16="http://schemas.microsoft.com/office/drawing/2014/main" id="{AAA60486-AAD0-E941-AB93-D1980D1F83D5}"/>
              </a:ext>
            </a:extLst>
          </p:cNvPr>
          <p:cNvSpPr>
            <a:spLocks noGrp="1"/>
          </p:cNvSpPr>
          <p:nvPr>
            <p:ph type="ftr" sz="quarter" idx="17"/>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15" name="Slide Number Placeholder 14">
            <a:extLst>
              <a:ext uri="{FF2B5EF4-FFF2-40B4-BE49-F238E27FC236}">
                <a16:creationId xmlns:a16="http://schemas.microsoft.com/office/drawing/2014/main" id="{963161F6-A1D8-E741-953D-672FDE7A0D58}"/>
              </a:ext>
            </a:extLst>
          </p:cNvPr>
          <p:cNvSpPr>
            <a:spLocks noGrp="1"/>
          </p:cNvSpPr>
          <p:nvPr>
            <p:ph type="sldNum" sz="quarter" idx="18"/>
          </p:nvPr>
        </p:nvSpPr>
        <p:spPr/>
        <p:txBody>
          <a:bodyPr/>
          <a:lstStyle/>
          <a:p>
            <a:fld id="{E1123682-AE52-6D45-865E-F1EB3AE0E340}" type="slidenum">
              <a:rPr lang="en-US" smtClean="0"/>
              <a:pPr/>
              <a:t>‹#›</a:t>
            </a:fld>
            <a:endParaRPr lang="en-US"/>
          </a:p>
        </p:txBody>
      </p:sp>
    </p:spTree>
    <p:extLst>
      <p:ext uri="{BB962C8B-B14F-4D97-AF65-F5344CB8AC3E}">
        <p14:creationId xmlns:p14="http://schemas.microsoft.com/office/powerpoint/2010/main" val="264574483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page (3-6 people) ">
    <p:spTree>
      <p:nvGrpSpPr>
        <p:cNvPr id="1" name=""/>
        <p:cNvGrpSpPr/>
        <p:nvPr/>
      </p:nvGrpSpPr>
      <p:grpSpPr>
        <a:xfrm>
          <a:off x="0" y="0"/>
          <a:ext cx="0" cy="0"/>
          <a:chOff x="0" y="0"/>
          <a:chExt cx="0" cy="0"/>
        </a:xfrm>
      </p:grpSpPr>
      <p:sp>
        <p:nvSpPr>
          <p:cNvPr id="80" name="Freeform 79">
            <a:extLst>
              <a:ext uri="{FF2B5EF4-FFF2-40B4-BE49-F238E27FC236}">
                <a16:creationId xmlns:a16="http://schemas.microsoft.com/office/drawing/2014/main" id="{46FC4F8C-1116-304F-AF8D-3E26A788B928}"/>
              </a:ext>
            </a:extLst>
          </p:cNvPr>
          <p:cNvSpPr/>
          <p:nvPr userDrawn="1"/>
        </p:nvSpPr>
        <p:spPr>
          <a:xfrm>
            <a:off x="3562222" y="0"/>
            <a:ext cx="6861047" cy="5715000"/>
          </a:xfrm>
          <a:custGeom>
            <a:avLst/>
            <a:gdLst>
              <a:gd name="connsiteX0" fmla="*/ 4568825 w 6861047"/>
              <a:gd name="connsiteY0" fmla="*/ 0 h 5715000"/>
              <a:gd name="connsiteX1" fmla="*/ 0 w 6861047"/>
              <a:gd name="connsiteY1" fmla="*/ 4568952 h 5715000"/>
              <a:gd name="connsiteX2" fmla="*/ 1146048 w 6861047"/>
              <a:gd name="connsiteY2" fmla="*/ 5715000 h 5715000"/>
              <a:gd name="connsiteX3" fmla="*/ 6861048 w 6861047"/>
              <a:gd name="connsiteY3" fmla="*/ 0 h 5715000"/>
              <a:gd name="connsiteX4" fmla="*/ 4568825 w 6861047"/>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1047" h="5715000">
                <a:moveTo>
                  <a:pt x="4568825" y="0"/>
                </a:moveTo>
                <a:lnTo>
                  <a:pt x="0" y="4568952"/>
                </a:lnTo>
                <a:lnTo>
                  <a:pt x="1146048" y="5715000"/>
                </a:lnTo>
                <a:lnTo>
                  <a:pt x="6861048" y="0"/>
                </a:lnTo>
                <a:lnTo>
                  <a:pt x="4568825" y="0"/>
                </a:lnTo>
                <a:close/>
              </a:path>
            </a:pathLst>
          </a:cu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sp>
        <p:nvSpPr>
          <p:cNvPr id="81" name="Freeform 80">
            <a:extLst>
              <a:ext uri="{FF2B5EF4-FFF2-40B4-BE49-F238E27FC236}">
                <a16:creationId xmlns:a16="http://schemas.microsoft.com/office/drawing/2014/main" id="{D54DFA3B-97B1-054A-A603-2F00BD1542D4}"/>
              </a:ext>
            </a:extLst>
          </p:cNvPr>
          <p:cNvSpPr/>
          <p:nvPr userDrawn="1"/>
        </p:nvSpPr>
        <p:spPr>
          <a:xfrm>
            <a:off x="0" y="0"/>
            <a:ext cx="8131175" cy="5715000"/>
          </a:xfrm>
          <a:custGeom>
            <a:avLst/>
            <a:gdLst>
              <a:gd name="connsiteX0" fmla="*/ 2287651 w 8131175"/>
              <a:gd name="connsiteY0" fmla="*/ 0 h 5715000"/>
              <a:gd name="connsiteX1" fmla="*/ 127 w 8131175"/>
              <a:gd name="connsiteY1" fmla="*/ 2287651 h 5715000"/>
              <a:gd name="connsiteX2" fmla="*/ 0 w 8131175"/>
              <a:gd name="connsiteY2" fmla="*/ 2287778 h 5715000"/>
              <a:gd name="connsiteX3" fmla="*/ 0 w 8131175"/>
              <a:gd name="connsiteY3" fmla="*/ 3299587 h 5715000"/>
              <a:gd name="connsiteX4" fmla="*/ 2415413 w 8131175"/>
              <a:gd name="connsiteY4" fmla="*/ 5715000 h 5715000"/>
              <a:gd name="connsiteX5" fmla="*/ 8131175 w 8131175"/>
              <a:gd name="connsiteY5" fmla="*/ 0 h 5715000"/>
              <a:gd name="connsiteX6" fmla="*/ 2287651 w 8131175"/>
              <a:gd name="connsiteY6" fmla="*/ 0 h 571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31175" h="5715000">
                <a:moveTo>
                  <a:pt x="2287651" y="0"/>
                </a:moveTo>
                <a:lnTo>
                  <a:pt x="127" y="2287651"/>
                </a:lnTo>
                <a:lnTo>
                  <a:pt x="0" y="2287778"/>
                </a:lnTo>
                <a:lnTo>
                  <a:pt x="0" y="3299587"/>
                </a:lnTo>
                <a:lnTo>
                  <a:pt x="2415413" y="5715000"/>
                </a:lnTo>
                <a:lnTo>
                  <a:pt x="8131175" y="0"/>
                </a:lnTo>
                <a:lnTo>
                  <a:pt x="2287651" y="0"/>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69" name="Picture Placeholder 4">
            <a:extLst>
              <a:ext uri="{FF2B5EF4-FFF2-40B4-BE49-F238E27FC236}">
                <a16:creationId xmlns:a16="http://schemas.microsoft.com/office/drawing/2014/main" id="{9C0F0136-442C-3D40-A2AF-936449641D3E}"/>
              </a:ext>
            </a:extLst>
          </p:cNvPr>
          <p:cNvSpPr>
            <a:spLocks noGrp="1" noChangeAspect="1"/>
          </p:cNvSpPr>
          <p:nvPr>
            <p:ph type="pic" sz="quarter" idx="25" hasCustomPrompt="1"/>
          </p:nvPr>
        </p:nvSpPr>
        <p:spPr>
          <a:xfrm>
            <a:off x="2345531" y="1565645"/>
            <a:ext cx="1600201" cy="1600200"/>
          </a:xfrm>
          <a:prstGeom prst="rect">
            <a:avLst/>
          </a:prstGeom>
          <a:solidFill>
            <a:schemeClr val="tx1"/>
          </a:solidFill>
          <a:effectLst>
            <a:outerShdw dist="63500" dir="2700000" algn="tl" rotWithShape="0">
              <a:schemeClr val="tx2"/>
            </a:outerShdw>
          </a:effectLst>
        </p:spPr>
        <p:txBody>
          <a:bodyPr lIns="182880" anchor="ctr"/>
          <a:lstStyle>
            <a:lvl1pPr>
              <a:defRPr lang="en-US" sz="1000" dirty="0">
                <a:solidFill>
                  <a:schemeClr val="tx2"/>
                </a:solidFill>
              </a:defRPr>
            </a:lvl1pPr>
          </a:lstStyle>
          <a:p>
            <a:pPr marL="0" lvl="0" indent="0">
              <a:buNone/>
            </a:pPr>
            <a:r>
              <a:rPr lang="en-US"/>
              <a:t>Click icon to add image</a:t>
            </a:r>
          </a:p>
        </p:txBody>
      </p:sp>
      <p:sp>
        <p:nvSpPr>
          <p:cNvPr id="2" name="Title 1">
            <a:extLst>
              <a:ext uri="{FF2B5EF4-FFF2-40B4-BE49-F238E27FC236}">
                <a16:creationId xmlns:a16="http://schemas.microsoft.com/office/drawing/2014/main" id="{E1EA74F1-B26B-754D-9D02-865482652365}"/>
              </a:ext>
            </a:extLst>
          </p:cNvPr>
          <p:cNvSpPr>
            <a:spLocks noGrp="1"/>
          </p:cNvSpPr>
          <p:nvPr>
            <p:ph type="title" hasCustomPrompt="1"/>
          </p:nvPr>
        </p:nvSpPr>
        <p:spPr>
          <a:xfrm>
            <a:off x="2438400" y="457200"/>
            <a:ext cx="7315200" cy="683875"/>
          </a:xfrm>
          <a:prstGeom prst="rect">
            <a:avLst/>
          </a:prstGeom>
        </p:spPr>
        <p:txBody>
          <a:bodyPr lIns="0" tIns="0" rIns="0" bIns="0" anchor="ctr"/>
          <a:lstStyle>
            <a:lvl1pPr algn="ctr">
              <a:defRPr sz="2000" b="0">
                <a:solidFill>
                  <a:schemeClr val="bg2"/>
                </a:solidFill>
                <a:latin typeface="+mn-lt"/>
              </a:defRPr>
            </a:lvl1pPr>
          </a:lstStyle>
          <a:p>
            <a:r>
              <a:rPr lang="en-US"/>
              <a:t>Team slide (3-6 people)</a:t>
            </a:r>
          </a:p>
        </p:txBody>
      </p:sp>
      <p:cxnSp>
        <p:nvCxnSpPr>
          <p:cNvPr id="22" name="Straight Connector 21">
            <a:extLst>
              <a:ext uri="{FF2B5EF4-FFF2-40B4-BE49-F238E27FC236}">
                <a16:creationId xmlns:a16="http://schemas.microsoft.com/office/drawing/2014/main" id="{A5A74C5D-EDEF-144B-BBB9-CF49AAEEA938}"/>
              </a:ext>
            </a:extLst>
          </p:cNvPr>
          <p:cNvCxnSpPr>
            <a:cxnSpLocks/>
          </p:cNvCxnSpPr>
          <p:nvPr userDrawn="1"/>
        </p:nvCxnSpPr>
        <p:spPr>
          <a:xfrm>
            <a:off x="5949349" y="1314671"/>
            <a:ext cx="293303"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sp>
        <p:nvSpPr>
          <p:cNvPr id="55" name="Text Placeholder 7">
            <a:extLst>
              <a:ext uri="{FF2B5EF4-FFF2-40B4-BE49-F238E27FC236}">
                <a16:creationId xmlns:a16="http://schemas.microsoft.com/office/drawing/2014/main" id="{AA436467-D366-3448-8950-211B6DC1B64B}"/>
              </a:ext>
            </a:extLst>
          </p:cNvPr>
          <p:cNvSpPr>
            <a:spLocks noGrp="1"/>
          </p:cNvSpPr>
          <p:nvPr>
            <p:ph type="body" sz="quarter" idx="11" hasCustomPrompt="1"/>
          </p:nvPr>
        </p:nvSpPr>
        <p:spPr>
          <a:xfrm>
            <a:off x="2345531" y="3252040"/>
            <a:ext cx="233254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smtClean="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56" name="Text Placeholder 7">
            <a:extLst>
              <a:ext uri="{FF2B5EF4-FFF2-40B4-BE49-F238E27FC236}">
                <a16:creationId xmlns:a16="http://schemas.microsoft.com/office/drawing/2014/main" id="{1091F8F7-E21D-6D40-B306-19BD66CF7EE2}"/>
              </a:ext>
            </a:extLst>
          </p:cNvPr>
          <p:cNvSpPr>
            <a:spLocks noGrp="1"/>
          </p:cNvSpPr>
          <p:nvPr>
            <p:ph type="body" sz="quarter" idx="12" hasCustomPrompt="1"/>
          </p:nvPr>
        </p:nvSpPr>
        <p:spPr>
          <a:xfrm>
            <a:off x="2345531" y="3493861"/>
            <a:ext cx="233254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58" name="Text Placeholder 7">
            <a:extLst>
              <a:ext uri="{FF2B5EF4-FFF2-40B4-BE49-F238E27FC236}">
                <a16:creationId xmlns:a16="http://schemas.microsoft.com/office/drawing/2014/main" id="{2D1FAE92-2135-C24F-8ACE-B46FC423BDD7}"/>
              </a:ext>
            </a:extLst>
          </p:cNvPr>
          <p:cNvSpPr>
            <a:spLocks noGrp="1"/>
          </p:cNvSpPr>
          <p:nvPr>
            <p:ph type="body" sz="quarter" idx="14" hasCustomPrompt="1"/>
          </p:nvPr>
        </p:nvSpPr>
        <p:spPr>
          <a:xfrm>
            <a:off x="5295900" y="3259147"/>
            <a:ext cx="233254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marL="0" lvl="0" indent="0" algn="l" defTabSz="806866" rtl="0" eaLnBrk="1" latinLnBrk="0" hangingPunct="1">
              <a:lnSpc>
                <a:spcPct val="100000"/>
              </a:lnSpc>
              <a:spcBef>
                <a:spcPts val="1000"/>
              </a:spcBef>
              <a:buClr>
                <a:srgbClr val="000000"/>
              </a:buClr>
              <a:buSzPts val="263"/>
              <a:buFont typeface="Arial" panose="020B0604020202020204" pitchFamily="34" charset="0"/>
              <a:buNone/>
            </a:pPr>
            <a:r>
              <a:rPr lang="en-US"/>
              <a:t>Name goes here</a:t>
            </a:r>
          </a:p>
        </p:txBody>
      </p:sp>
      <p:sp>
        <p:nvSpPr>
          <p:cNvPr id="59" name="Text Placeholder 7">
            <a:extLst>
              <a:ext uri="{FF2B5EF4-FFF2-40B4-BE49-F238E27FC236}">
                <a16:creationId xmlns:a16="http://schemas.microsoft.com/office/drawing/2014/main" id="{43D2B470-FBFC-5C4A-B41D-E5A8F7FB1251}"/>
              </a:ext>
            </a:extLst>
          </p:cNvPr>
          <p:cNvSpPr>
            <a:spLocks noGrp="1"/>
          </p:cNvSpPr>
          <p:nvPr>
            <p:ph type="body" sz="quarter" idx="15" hasCustomPrompt="1"/>
          </p:nvPr>
        </p:nvSpPr>
        <p:spPr>
          <a:xfrm>
            <a:off x="5295900" y="3500968"/>
            <a:ext cx="233254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61" name="Text Placeholder 7">
            <a:extLst>
              <a:ext uri="{FF2B5EF4-FFF2-40B4-BE49-F238E27FC236}">
                <a16:creationId xmlns:a16="http://schemas.microsoft.com/office/drawing/2014/main" id="{6B452FD3-281C-A745-8229-993002C0D54D}"/>
              </a:ext>
            </a:extLst>
          </p:cNvPr>
          <p:cNvSpPr>
            <a:spLocks noGrp="1"/>
          </p:cNvSpPr>
          <p:nvPr>
            <p:ph type="body" sz="quarter" idx="17" hasCustomPrompt="1"/>
          </p:nvPr>
        </p:nvSpPr>
        <p:spPr>
          <a:xfrm>
            <a:off x="8246268" y="3250207"/>
            <a:ext cx="233254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marL="0" lvl="0" indent="0" algn="l" defTabSz="806866" rtl="0" eaLnBrk="1" latinLnBrk="0" hangingPunct="1">
              <a:lnSpc>
                <a:spcPct val="100000"/>
              </a:lnSpc>
              <a:spcBef>
                <a:spcPts val="1000"/>
              </a:spcBef>
              <a:buClr>
                <a:srgbClr val="000000"/>
              </a:buClr>
              <a:buSzPts val="263"/>
              <a:buFont typeface="Arial" panose="020B0604020202020204" pitchFamily="34" charset="0"/>
              <a:buNone/>
            </a:pPr>
            <a:r>
              <a:rPr lang="en-US"/>
              <a:t>Name goes here</a:t>
            </a:r>
          </a:p>
        </p:txBody>
      </p:sp>
      <p:sp>
        <p:nvSpPr>
          <p:cNvPr id="62" name="Text Placeholder 7">
            <a:extLst>
              <a:ext uri="{FF2B5EF4-FFF2-40B4-BE49-F238E27FC236}">
                <a16:creationId xmlns:a16="http://schemas.microsoft.com/office/drawing/2014/main" id="{E2514027-7E3E-E14C-B079-190ADA45EDB9}"/>
              </a:ext>
            </a:extLst>
          </p:cNvPr>
          <p:cNvSpPr>
            <a:spLocks noGrp="1"/>
          </p:cNvSpPr>
          <p:nvPr>
            <p:ph type="body" sz="quarter" idx="18" hasCustomPrompt="1"/>
          </p:nvPr>
        </p:nvSpPr>
        <p:spPr>
          <a:xfrm>
            <a:off x="8246268" y="3492028"/>
            <a:ext cx="233254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64" name="Text Placeholder 7">
            <a:extLst>
              <a:ext uri="{FF2B5EF4-FFF2-40B4-BE49-F238E27FC236}">
                <a16:creationId xmlns:a16="http://schemas.microsoft.com/office/drawing/2014/main" id="{29650081-707B-EE4D-8655-FAEBF391185F}"/>
              </a:ext>
            </a:extLst>
          </p:cNvPr>
          <p:cNvSpPr>
            <a:spLocks noGrp="1"/>
          </p:cNvSpPr>
          <p:nvPr>
            <p:ph type="body" sz="quarter" idx="20" hasCustomPrompt="1"/>
          </p:nvPr>
        </p:nvSpPr>
        <p:spPr>
          <a:xfrm>
            <a:off x="3820715" y="5646013"/>
            <a:ext cx="233254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marL="0" lvl="0" indent="0" algn="l" defTabSz="806866" rtl="0" eaLnBrk="1" latinLnBrk="0" hangingPunct="1">
              <a:lnSpc>
                <a:spcPct val="100000"/>
              </a:lnSpc>
              <a:spcBef>
                <a:spcPts val="1000"/>
              </a:spcBef>
              <a:buClr>
                <a:srgbClr val="000000"/>
              </a:buClr>
              <a:buSzPts val="263"/>
              <a:buFont typeface="Arial" panose="020B0604020202020204" pitchFamily="34" charset="0"/>
              <a:buNone/>
            </a:pPr>
            <a:r>
              <a:rPr lang="en-US"/>
              <a:t>Name goes here</a:t>
            </a:r>
          </a:p>
        </p:txBody>
      </p:sp>
      <p:sp>
        <p:nvSpPr>
          <p:cNvPr id="65" name="Text Placeholder 7">
            <a:extLst>
              <a:ext uri="{FF2B5EF4-FFF2-40B4-BE49-F238E27FC236}">
                <a16:creationId xmlns:a16="http://schemas.microsoft.com/office/drawing/2014/main" id="{13AF884B-B927-E946-AB13-1D6930EB2DFC}"/>
              </a:ext>
            </a:extLst>
          </p:cNvPr>
          <p:cNvSpPr>
            <a:spLocks noGrp="1"/>
          </p:cNvSpPr>
          <p:nvPr>
            <p:ph type="body" sz="quarter" idx="21" hasCustomPrompt="1"/>
          </p:nvPr>
        </p:nvSpPr>
        <p:spPr>
          <a:xfrm>
            <a:off x="3820715" y="5887834"/>
            <a:ext cx="233254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67" name="Text Placeholder 7">
            <a:extLst>
              <a:ext uri="{FF2B5EF4-FFF2-40B4-BE49-F238E27FC236}">
                <a16:creationId xmlns:a16="http://schemas.microsoft.com/office/drawing/2014/main" id="{BF6EF70E-A3FF-234C-9843-2FCDE723DF9D}"/>
              </a:ext>
            </a:extLst>
          </p:cNvPr>
          <p:cNvSpPr>
            <a:spLocks noGrp="1"/>
          </p:cNvSpPr>
          <p:nvPr>
            <p:ph type="body" sz="quarter" idx="23" hasCustomPrompt="1"/>
          </p:nvPr>
        </p:nvSpPr>
        <p:spPr>
          <a:xfrm>
            <a:off x="6775952" y="5626408"/>
            <a:ext cx="233254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marL="0" lvl="0" indent="0" algn="l" defTabSz="806866" rtl="0" eaLnBrk="1" latinLnBrk="0" hangingPunct="1">
              <a:lnSpc>
                <a:spcPct val="100000"/>
              </a:lnSpc>
              <a:spcBef>
                <a:spcPts val="1000"/>
              </a:spcBef>
              <a:buClr>
                <a:srgbClr val="000000"/>
              </a:buClr>
              <a:buSzPts val="263"/>
              <a:buFont typeface="Arial" panose="020B0604020202020204" pitchFamily="34" charset="0"/>
              <a:buNone/>
            </a:pPr>
            <a:r>
              <a:rPr lang="en-US"/>
              <a:t>Name goes here</a:t>
            </a:r>
          </a:p>
        </p:txBody>
      </p:sp>
      <p:sp>
        <p:nvSpPr>
          <p:cNvPr id="68" name="Text Placeholder 7">
            <a:extLst>
              <a:ext uri="{FF2B5EF4-FFF2-40B4-BE49-F238E27FC236}">
                <a16:creationId xmlns:a16="http://schemas.microsoft.com/office/drawing/2014/main" id="{73FF00B5-CE96-444D-A018-FA2EA1A4A684}"/>
              </a:ext>
            </a:extLst>
          </p:cNvPr>
          <p:cNvSpPr>
            <a:spLocks noGrp="1"/>
          </p:cNvSpPr>
          <p:nvPr>
            <p:ph type="body" sz="quarter" idx="24" hasCustomPrompt="1"/>
          </p:nvPr>
        </p:nvSpPr>
        <p:spPr>
          <a:xfrm>
            <a:off x="6775952" y="5868229"/>
            <a:ext cx="233254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76" name="Picture Placeholder 4">
            <a:extLst>
              <a:ext uri="{FF2B5EF4-FFF2-40B4-BE49-F238E27FC236}">
                <a16:creationId xmlns:a16="http://schemas.microsoft.com/office/drawing/2014/main" id="{A4633945-C518-294E-817C-76CC237317CD}"/>
              </a:ext>
            </a:extLst>
          </p:cNvPr>
          <p:cNvSpPr>
            <a:spLocks noGrp="1" noChangeAspect="1"/>
          </p:cNvSpPr>
          <p:nvPr>
            <p:ph type="pic" sz="quarter" idx="26" hasCustomPrompt="1"/>
          </p:nvPr>
        </p:nvSpPr>
        <p:spPr>
          <a:xfrm>
            <a:off x="5295899" y="1553332"/>
            <a:ext cx="1600201" cy="1600200"/>
          </a:xfrm>
          <a:prstGeom prst="rect">
            <a:avLst/>
          </a:prstGeom>
          <a:solidFill>
            <a:schemeClr val="tx1"/>
          </a:solidFill>
          <a:effectLst>
            <a:outerShdw dist="63500" dir="2700000" algn="tl" rotWithShape="0">
              <a:schemeClr val="tx2"/>
            </a:outerShdw>
          </a:effectLst>
        </p:spPr>
        <p:txBody>
          <a:bodyPr lIns="182880" anchor="ctr"/>
          <a:lstStyle>
            <a:lvl1pPr>
              <a:defRPr lang="en-US" sz="1000" dirty="0">
                <a:solidFill>
                  <a:schemeClr val="tx2"/>
                </a:solidFill>
              </a:defRPr>
            </a:lvl1pPr>
          </a:lstStyle>
          <a:p>
            <a:pPr marL="0" lvl="0" indent="0">
              <a:buNone/>
            </a:pPr>
            <a:r>
              <a:rPr lang="en-US"/>
              <a:t>Click icon to add image</a:t>
            </a:r>
          </a:p>
        </p:txBody>
      </p:sp>
      <p:sp>
        <p:nvSpPr>
          <p:cNvPr id="77" name="Picture Placeholder 4">
            <a:extLst>
              <a:ext uri="{FF2B5EF4-FFF2-40B4-BE49-F238E27FC236}">
                <a16:creationId xmlns:a16="http://schemas.microsoft.com/office/drawing/2014/main" id="{45FEECF6-2780-BD4B-B5D9-72E13B2C745F}"/>
              </a:ext>
            </a:extLst>
          </p:cNvPr>
          <p:cNvSpPr>
            <a:spLocks noGrp="1" noChangeAspect="1"/>
          </p:cNvSpPr>
          <p:nvPr>
            <p:ph type="pic" sz="quarter" idx="27" hasCustomPrompt="1"/>
          </p:nvPr>
        </p:nvSpPr>
        <p:spPr>
          <a:xfrm>
            <a:off x="8246268" y="1544392"/>
            <a:ext cx="1600201" cy="1600200"/>
          </a:xfrm>
          <a:prstGeom prst="rect">
            <a:avLst/>
          </a:prstGeom>
          <a:solidFill>
            <a:schemeClr val="tx1"/>
          </a:solidFill>
          <a:effectLst>
            <a:outerShdw dist="63500" dir="2700000" algn="tl" rotWithShape="0">
              <a:schemeClr val="tx2"/>
            </a:outerShdw>
          </a:effectLst>
        </p:spPr>
        <p:txBody>
          <a:bodyPr lIns="182880" anchor="ctr"/>
          <a:lstStyle>
            <a:lvl1pPr>
              <a:defRPr lang="en-US" sz="1000" dirty="0">
                <a:solidFill>
                  <a:schemeClr val="tx2"/>
                </a:solidFill>
              </a:defRPr>
            </a:lvl1pPr>
          </a:lstStyle>
          <a:p>
            <a:pPr marL="0" lvl="0" indent="0">
              <a:buNone/>
            </a:pPr>
            <a:r>
              <a:rPr lang="en-US"/>
              <a:t>Click icon to add image</a:t>
            </a:r>
          </a:p>
        </p:txBody>
      </p:sp>
      <p:sp>
        <p:nvSpPr>
          <p:cNvPr id="78" name="Picture Placeholder 4">
            <a:extLst>
              <a:ext uri="{FF2B5EF4-FFF2-40B4-BE49-F238E27FC236}">
                <a16:creationId xmlns:a16="http://schemas.microsoft.com/office/drawing/2014/main" id="{7DE9E87F-3D75-0147-B3DD-D99A599DE433}"/>
              </a:ext>
            </a:extLst>
          </p:cNvPr>
          <p:cNvSpPr>
            <a:spLocks noGrp="1" noChangeAspect="1"/>
          </p:cNvSpPr>
          <p:nvPr>
            <p:ph type="pic" sz="quarter" idx="28" hasCustomPrompt="1"/>
          </p:nvPr>
        </p:nvSpPr>
        <p:spPr>
          <a:xfrm>
            <a:off x="3820715" y="3940198"/>
            <a:ext cx="1600201" cy="1600200"/>
          </a:xfrm>
          <a:prstGeom prst="rect">
            <a:avLst/>
          </a:prstGeom>
          <a:solidFill>
            <a:schemeClr val="tx1"/>
          </a:solidFill>
          <a:effectLst>
            <a:outerShdw dist="63500" dir="2700000" algn="tl" rotWithShape="0">
              <a:schemeClr val="tx2"/>
            </a:outerShdw>
          </a:effectLst>
        </p:spPr>
        <p:txBody>
          <a:bodyPr lIns="182880" anchor="ctr"/>
          <a:lstStyle>
            <a:lvl1pPr>
              <a:defRPr lang="en-US" sz="1000" dirty="0">
                <a:solidFill>
                  <a:schemeClr val="tx2"/>
                </a:solidFill>
              </a:defRPr>
            </a:lvl1pPr>
          </a:lstStyle>
          <a:p>
            <a:pPr marL="0" lvl="0" indent="0">
              <a:buNone/>
            </a:pPr>
            <a:r>
              <a:rPr lang="en-US"/>
              <a:t>Click icon to add image</a:t>
            </a:r>
          </a:p>
        </p:txBody>
      </p:sp>
      <p:sp>
        <p:nvSpPr>
          <p:cNvPr id="79" name="Picture Placeholder 4">
            <a:extLst>
              <a:ext uri="{FF2B5EF4-FFF2-40B4-BE49-F238E27FC236}">
                <a16:creationId xmlns:a16="http://schemas.microsoft.com/office/drawing/2014/main" id="{AD028C3B-F1F0-394C-BA78-26F1D42E9668}"/>
              </a:ext>
            </a:extLst>
          </p:cNvPr>
          <p:cNvSpPr>
            <a:spLocks noGrp="1" noChangeAspect="1"/>
          </p:cNvSpPr>
          <p:nvPr>
            <p:ph type="pic" sz="quarter" idx="29" hasCustomPrompt="1"/>
          </p:nvPr>
        </p:nvSpPr>
        <p:spPr>
          <a:xfrm>
            <a:off x="6771083" y="3920593"/>
            <a:ext cx="1600201" cy="1600200"/>
          </a:xfrm>
          <a:prstGeom prst="rect">
            <a:avLst/>
          </a:prstGeom>
          <a:solidFill>
            <a:schemeClr val="tx1"/>
          </a:solidFill>
          <a:effectLst>
            <a:outerShdw dist="63500" dir="2700000" algn="tl" rotWithShape="0">
              <a:schemeClr val="tx2"/>
            </a:outerShdw>
          </a:effectLst>
        </p:spPr>
        <p:txBody>
          <a:bodyPr lIns="182880" anchor="ctr"/>
          <a:lstStyle>
            <a:lvl1pPr>
              <a:defRPr lang="en-US" sz="1000" dirty="0">
                <a:solidFill>
                  <a:schemeClr val="tx2"/>
                </a:solidFill>
              </a:defRPr>
            </a:lvl1pPr>
          </a:lstStyle>
          <a:p>
            <a:pPr marL="0" lvl="0" indent="0">
              <a:buNone/>
            </a:pPr>
            <a:r>
              <a:rPr lang="en-US"/>
              <a:t>Click icon to add image</a:t>
            </a:r>
          </a:p>
        </p:txBody>
      </p:sp>
      <p:sp>
        <p:nvSpPr>
          <p:cNvPr id="24" name="Freeform 23">
            <a:extLst>
              <a:ext uri="{FF2B5EF4-FFF2-40B4-BE49-F238E27FC236}">
                <a16:creationId xmlns:a16="http://schemas.microsoft.com/office/drawing/2014/main" id="{1F137110-AF01-2744-88FF-B124090F4FC2}"/>
              </a:ext>
            </a:extLst>
          </p:cNvPr>
          <p:cNvSpPr/>
          <p:nvPr userDrawn="1"/>
        </p:nvSpPr>
        <p:spPr>
          <a:xfrm rot="10800000">
            <a:off x="0" y="0"/>
            <a:ext cx="2286000" cy="2287396"/>
          </a:xfrm>
          <a:custGeom>
            <a:avLst/>
            <a:gdLst>
              <a:gd name="connsiteX0" fmla="*/ -320 w 2286000"/>
              <a:gd name="connsiteY0" fmla="*/ 2285999 h 2287396"/>
              <a:gd name="connsiteX1" fmla="*/ 2285681 w 2286000"/>
              <a:gd name="connsiteY1" fmla="*/ 2287396 h 2287396"/>
              <a:gd name="connsiteX2" fmla="*/ 2285681 w 2286000"/>
              <a:gd name="connsiteY2" fmla="*/ 126 h 2287396"/>
              <a:gd name="connsiteX3" fmla="*/ 2285681 w 2286000"/>
              <a:gd name="connsiteY3" fmla="*/ -1 h 2287396"/>
              <a:gd name="connsiteX4" fmla="*/ 2285681 w 2286000"/>
              <a:gd name="connsiteY4" fmla="*/ -1 h 2287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7396">
                <a:moveTo>
                  <a:pt x="-320" y="2285999"/>
                </a:moveTo>
                <a:lnTo>
                  <a:pt x="2285681" y="2287396"/>
                </a:lnTo>
                <a:lnTo>
                  <a:pt x="2285681" y="126"/>
                </a:lnTo>
                <a:close/>
                <a:moveTo>
                  <a:pt x="2285681" y="-1"/>
                </a:moveTo>
                <a:lnTo>
                  <a:pt x="2285681" y="-1"/>
                </a:lnTo>
                <a:close/>
              </a:path>
            </a:pathLst>
          </a:custGeom>
          <a:solidFill>
            <a:schemeClr val="accent5"/>
          </a:solidFill>
          <a:ln w="12695"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16CA4C22-137D-3049-A48D-C0C76FEE7BFF}"/>
              </a:ext>
            </a:extLst>
          </p:cNvPr>
          <p:cNvSpPr>
            <a:spLocks noGrp="1"/>
          </p:cNvSpPr>
          <p:nvPr>
            <p:ph type="dt" sz="half" idx="30"/>
          </p:nvPr>
        </p:nvSpPr>
        <p:spPr/>
        <p:txBody>
          <a:bodyPr/>
          <a:lstStyle/>
          <a:p>
            <a:r>
              <a:rPr lang="en-US"/>
              <a:t>|</a:t>
            </a:r>
          </a:p>
        </p:txBody>
      </p:sp>
      <p:sp>
        <p:nvSpPr>
          <p:cNvPr id="5" name="Footer Placeholder 4">
            <a:extLst>
              <a:ext uri="{FF2B5EF4-FFF2-40B4-BE49-F238E27FC236}">
                <a16:creationId xmlns:a16="http://schemas.microsoft.com/office/drawing/2014/main" id="{5A138742-1202-2240-9BC6-B398F825D258}"/>
              </a:ext>
            </a:extLst>
          </p:cNvPr>
          <p:cNvSpPr>
            <a:spLocks noGrp="1"/>
          </p:cNvSpPr>
          <p:nvPr>
            <p:ph type="ftr" sz="quarter" idx="31"/>
          </p:nvPr>
        </p:nvSpPr>
        <p:spPr/>
        <p:txBody>
          <a:bodyPr/>
          <a:lstStyle/>
          <a:p>
            <a:r>
              <a:rPr lang="en-US" sz="650" dirty="0"/>
              <a:t>© 2022 West Monroe Partners | Reproduction and distribution without West Monroe Partners prior consent is prohibited.</a:t>
            </a:r>
            <a:endParaRPr lang="en-US" sz="1600" dirty="0">
              <a:latin typeface="Segoe UI Light" panose="020B0502040204020203" pitchFamily="34" charset="0"/>
              <a:cs typeface="Segoe UI Light" panose="020B0502040204020203" pitchFamily="34" charset="0"/>
            </a:endParaRPr>
          </a:p>
        </p:txBody>
      </p:sp>
      <p:sp>
        <p:nvSpPr>
          <p:cNvPr id="6" name="Slide Number Placeholder 5">
            <a:extLst>
              <a:ext uri="{FF2B5EF4-FFF2-40B4-BE49-F238E27FC236}">
                <a16:creationId xmlns:a16="http://schemas.microsoft.com/office/drawing/2014/main" id="{9B22FAC4-48AF-534C-BDFD-2347D41ADA00}"/>
              </a:ext>
            </a:extLst>
          </p:cNvPr>
          <p:cNvSpPr>
            <a:spLocks noGrp="1"/>
          </p:cNvSpPr>
          <p:nvPr>
            <p:ph type="sldNum" sz="quarter" idx="32"/>
          </p:nvPr>
        </p:nvSpPr>
        <p:spPr/>
        <p:txBody>
          <a:bodyPr/>
          <a:lstStyle/>
          <a:p>
            <a:fld id="{E1123682-AE52-6D45-865E-F1EB3AE0E340}" type="slidenum">
              <a:rPr lang="en-US" smtClean="0"/>
              <a:pPr/>
              <a:t>‹#›</a:t>
            </a:fld>
            <a:endParaRPr lang="en-US"/>
          </a:p>
        </p:txBody>
      </p:sp>
    </p:spTree>
    <p:extLst>
      <p:ext uri="{BB962C8B-B14F-4D97-AF65-F5344CB8AC3E}">
        <p14:creationId xmlns:p14="http://schemas.microsoft.com/office/powerpoint/2010/main" val="1274103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ase study - visual impac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E8F3D5-BFD6-EF4B-BA55-FE1FB44864CE}"/>
              </a:ext>
            </a:extLst>
          </p:cNvPr>
          <p:cNvSpPr/>
          <p:nvPr userDrawn="1"/>
        </p:nvSpPr>
        <p:spPr>
          <a:xfrm>
            <a:off x="-1" y="0"/>
            <a:ext cx="5047488" cy="6858000"/>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1" name="Picture 10" descr="A picture containing drawing&#10;&#10;Description automatically generated">
            <a:extLst>
              <a:ext uri="{FF2B5EF4-FFF2-40B4-BE49-F238E27FC236}">
                <a16:creationId xmlns:a16="http://schemas.microsoft.com/office/drawing/2014/main" id="{7CAED5C2-187F-704C-BCD7-0D09FCC73F68}"/>
              </a:ext>
            </a:extLst>
          </p:cNvPr>
          <p:cNvPicPr>
            <a:picLocks noChangeAspect="1"/>
          </p:cNvPicPr>
          <p:nvPr userDrawn="1"/>
        </p:nvPicPr>
        <p:blipFill>
          <a:blip r:embed="rId2"/>
          <a:stretch>
            <a:fillRect/>
          </a:stretch>
        </p:blipFill>
        <p:spPr>
          <a:xfrm>
            <a:off x="612648" y="6399501"/>
            <a:ext cx="1600200" cy="278823"/>
          </a:xfrm>
          <a:prstGeom prst="rect">
            <a:avLst/>
          </a:prstGeom>
        </p:spPr>
      </p:pic>
      <p:sp>
        <p:nvSpPr>
          <p:cNvPr id="17" name="Content Placeholder 2">
            <a:extLst>
              <a:ext uri="{FF2B5EF4-FFF2-40B4-BE49-F238E27FC236}">
                <a16:creationId xmlns:a16="http://schemas.microsoft.com/office/drawing/2014/main" id="{22094B3F-B9D3-9E42-A323-5DA62761971F}"/>
              </a:ext>
            </a:extLst>
          </p:cNvPr>
          <p:cNvSpPr>
            <a:spLocks noGrp="1"/>
          </p:cNvSpPr>
          <p:nvPr>
            <p:ph idx="1"/>
          </p:nvPr>
        </p:nvSpPr>
        <p:spPr>
          <a:xfrm>
            <a:off x="609600" y="2555104"/>
            <a:ext cx="3892952" cy="3621859"/>
          </a:xfrm>
          <a:prstGeom prst="rect">
            <a:avLst/>
          </a:prstGeo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17B424B8-6DA8-E448-837F-323A95299AF9}"/>
              </a:ext>
            </a:extLst>
          </p:cNvPr>
          <p:cNvSpPr>
            <a:spLocks noGrp="1"/>
          </p:cNvSpPr>
          <p:nvPr>
            <p:ph type="title" hasCustomPrompt="1"/>
          </p:nvPr>
        </p:nvSpPr>
        <p:spPr>
          <a:xfrm>
            <a:off x="612648" y="883670"/>
            <a:ext cx="3883152" cy="1151051"/>
          </a:xfrm>
        </p:spPr>
        <p:txBody>
          <a:bodyPr anchor="b"/>
          <a:lstStyle>
            <a:lvl1pPr marL="0" marR="0" indent="0" algn="l" defTabSz="914400" rtl="0" eaLnBrk="1" fontAlgn="auto" latinLnBrk="0" hangingPunct="1">
              <a:lnSpc>
                <a:spcPct val="100000"/>
              </a:lnSpc>
              <a:spcBef>
                <a:spcPct val="0"/>
              </a:spcBef>
              <a:spcAft>
                <a:spcPts val="0"/>
              </a:spcAft>
              <a:buClrTx/>
              <a:buSzTx/>
              <a:buFontTx/>
              <a:buNone/>
              <a:tabLst/>
              <a:defRPr/>
            </a:lvl1pPr>
          </a:lstStyle>
          <a:p>
            <a:r>
              <a:rPr lang="en-US"/>
              <a:t>Case study with image. Headline goes here</a:t>
            </a:r>
          </a:p>
        </p:txBody>
      </p:sp>
      <p:cxnSp>
        <p:nvCxnSpPr>
          <p:cNvPr id="13" name="Straight Connector 12">
            <a:extLst>
              <a:ext uri="{FF2B5EF4-FFF2-40B4-BE49-F238E27FC236}">
                <a16:creationId xmlns:a16="http://schemas.microsoft.com/office/drawing/2014/main" id="{60F23143-5529-2F4E-965C-6F9F4D9CE481}"/>
              </a:ext>
            </a:extLst>
          </p:cNvPr>
          <p:cNvCxnSpPr>
            <a:cxnSpLocks/>
          </p:cNvCxnSpPr>
          <p:nvPr userDrawn="1"/>
        </p:nvCxnSpPr>
        <p:spPr>
          <a:xfrm>
            <a:off x="612648" y="2253093"/>
            <a:ext cx="365760"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Text Placeholder 9">
            <a:extLst>
              <a:ext uri="{FF2B5EF4-FFF2-40B4-BE49-F238E27FC236}">
                <a16:creationId xmlns:a16="http://schemas.microsoft.com/office/drawing/2014/main" id="{9395F19F-3C07-F74A-84D5-43007AC13E5B}"/>
              </a:ext>
            </a:extLst>
          </p:cNvPr>
          <p:cNvSpPr>
            <a:spLocks noGrp="1"/>
          </p:cNvSpPr>
          <p:nvPr>
            <p:ph type="body" sz="quarter" idx="13" hasCustomPrompt="1"/>
          </p:nvPr>
        </p:nvSpPr>
        <p:spPr>
          <a:xfrm>
            <a:off x="609600" y="215900"/>
            <a:ext cx="3886200" cy="365760"/>
          </a:xfrm>
          <a:prstGeom prst="rect">
            <a:avLst/>
          </a:prstGeom>
        </p:spPr>
        <p:txBody>
          <a:bodyPr anchor="ctr">
            <a:noAutofit/>
          </a:bodyPr>
          <a:lstStyle>
            <a:lvl1pPr marL="0" indent="0">
              <a:buNone/>
              <a:defRPr sz="1200" b="1" spc="50" baseline="0">
                <a:solidFill>
                  <a:schemeClr val="tx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Date Placeholder 6">
            <a:extLst>
              <a:ext uri="{FF2B5EF4-FFF2-40B4-BE49-F238E27FC236}">
                <a16:creationId xmlns:a16="http://schemas.microsoft.com/office/drawing/2014/main" id="{62E530E5-4C32-D04C-87B9-553BC51337E2}"/>
              </a:ext>
            </a:extLst>
          </p:cNvPr>
          <p:cNvSpPr>
            <a:spLocks noGrp="1"/>
          </p:cNvSpPr>
          <p:nvPr>
            <p:ph type="dt" sz="half" idx="14"/>
          </p:nvPr>
        </p:nvSpPr>
        <p:spPr/>
        <p:txBody>
          <a:bodyPr/>
          <a:lstStyle/>
          <a:p>
            <a:r>
              <a:rPr lang="en-US"/>
              <a:t>|</a:t>
            </a:r>
          </a:p>
        </p:txBody>
      </p:sp>
      <p:sp>
        <p:nvSpPr>
          <p:cNvPr id="8" name="Footer Placeholder 7">
            <a:extLst>
              <a:ext uri="{FF2B5EF4-FFF2-40B4-BE49-F238E27FC236}">
                <a16:creationId xmlns:a16="http://schemas.microsoft.com/office/drawing/2014/main" id="{71B63527-9FE6-634A-9E11-936982BBAD97}"/>
              </a:ext>
            </a:extLst>
          </p:cNvPr>
          <p:cNvSpPr>
            <a:spLocks noGrp="1"/>
          </p:cNvSpPr>
          <p:nvPr>
            <p:ph type="ftr" sz="quarter" idx="15"/>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10" name="Slide Number Placeholder 9">
            <a:extLst>
              <a:ext uri="{FF2B5EF4-FFF2-40B4-BE49-F238E27FC236}">
                <a16:creationId xmlns:a16="http://schemas.microsoft.com/office/drawing/2014/main" id="{646841E7-2C30-234A-924A-0123093AC0DF}"/>
              </a:ext>
            </a:extLst>
          </p:cNvPr>
          <p:cNvSpPr>
            <a:spLocks noGrp="1"/>
          </p:cNvSpPr>
          <p:nvPr>
            <p:ph type="sldNum" sz="quarter" idx="16"/>
          </p:nvPr>
        </p:nvSpPr>
        <p:spPr/>
        <p:txBody>
          <a:bodyPr/>
          <a:lstStyle/>
          <a:p>
            <a:fld id="{E1123682-AE52-6D45-865E-F1EB3AE0E340}" type="slidenum">
              <a:rPr lang="en-US" smtClean="0"/>
              <a:pPr/>
              <a:t>‹#›</a:t>
            </a:fld>
            <a:endParaRPr lang="en-US"/>
          </a:p>
        </p:txBody>
      </p:sp>
    </p:spTree>
    <p:extLst>
      <p:ext uri="{BB962C8B-B14F-4D97-AF65-F5344CB8AC3E}">
        <p14:creationId xmlns:p14="http://schemas.microsoft.com/office/powerpoint/2010/main" val="76480474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page white (6-10 people)">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DF2BFE76-7332-4846-8030-F5A8AACBB7BB}"/>
              </a:ext>
            </a:extLst>
          </p:cNvPr>
          <p:cNvSpPr>
            <a:spLocks noChangeAspect="1"/>
          </p:cNvSpPr>
          <p:nvPr userDrawn="1"/>
        </p:nvSpPr>
        <p:spPr>
          <a:xfrm flipH="1">
            <a:off x="9906000" y="4572000"/>
            <a:ext cx="2286000" cy="2286000"/>
          </a:xfrm>
          <a:prstGeom prst="rtTriangle">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EF9E5462-932F-844A-B15D-B8F3A1ABC7D7}"/>
              </a:ext>
            </a:extLst>
          </p:cNvPr>
          <p:cNvSpPr>
            <a:spLocks noGrp="1"/>
          </p:cNvSpPr>
          <p:nvPr>
            <p:ph type="body" sz="quarter" idx="13" hasCustomPrompt="1"/>
          </p:nvPr>
        </p:nvSpPr>
        <p:spPr>
          <a:xfrm>
            <a:off x="609600" y="215900"/>
            <a:ext cx="3429000" cy="365760"/>
          </a:xfrm>
          <a:prstGeom prst="rect">
            <a:avLst/>
          </a:prstGeom>
        </p:spPr>
        <p:txBody>
          <a:bodyPr vert="horz" lIns="0" tIns="0" rIns="0" bIns="0" rtlCol="0" anchor="ctr">
            <a:noAutofit/>
          </a:bodyPr>
          <a:lstStyle>
            <a:lvl1pPr>
              <a:defRPr lang="en-US" sz="1200" b="1" spc="50" baseline="0" dirty="0">
                <a:solidFill>
                  <a:schemeClr val="tx1">
                    <a:lumMod val="60000"/>
                    <a:lumOff val="40000"/>
                  </a:schemeClr>
                </a:solidFill>
              </a:defRPr>
            </a:lvl1pPr>
          </a:lstStyle>
          <a:p>
            <a:pPr lvl="0"/>
            <a:r>
              <a:rPr lang="en-US"/>
              <a:t>CLICK TO EDIT MASTER TEXT STYLES</a:t>
            </a:r>
          </a:p>
        </p:txBody>
      </p:sp>
      <p:sp>
        <p:nvSpPr>
          <p:cNvPr id="9" name="Picture Placeholder 4">
            <a:extLst>
              <a:ext uri="{FF2B5EF4-FFF2-40B4-BE49-F238E27FC236}">
                <a16:creationId xmlns:a16="http://schemas.microsoft.com/office/drawing/2014/main" id="{18B666A2-8B77-4C4B-8BD3-84DD915FEA30}"/>
              </a:ext>
            </a:extLst>
          </p:cNvPr>
          <p:cNvSpPr>
            <a:spLocks noGrp="1" noChangeAspect="1"/>
          </p:cNvSpPr>
          <p:nvPr>
            <p:ph type="pic" sz="quarter" idx="10" hasCustomPrompt="1"/>
          </p:nvPr>
        </p:nvSpPr>
        <p:spPr>
          <a:xfrm>
            <a:off x="609600" y="1599970"/>
            <a:ext cx="1600201" cy="1600200"/>
          </a:xfrm>
          <a:prstGeom prst="rect">
            <a:avLst/>
          </a:prstGeom>
          <a:solidFill>
            <a:schemeClr val="tx1"/>
          </a:solidFill>
          <a:effectLst>
            <a:outerShdw dist="63500" dir="2700000" algn="tl" rotWithShape="0">
              <a:schemeClr val="tx2"/>
            </a:outerShdw>
          </a:effectLst>
        </p:spPr>
        <p:txBody>
          <a:bodyPr lIns="91440" anchor="ctr"/>
          <a:lstStyle>
            <a:lvl1pPr>
              <a:defRPr lang="en-US" sz="1000" dirty="0">
                <a:solidFill>
                  <a:schemeClr val="tx2"/>
                </a:solidFill>
              </a:defRPr>
            </a:lvl1pPr>
          </a:lstStyle>
          <a:p>
            <a:pPr marL="0" lvl="0" indent="0">
              <a:buNone/>
            </a:pPr>
            <a:r>
              <a:rPr lang="en-US"/>
              <a:t>Click icon to add image</a:t>
            </a:r>
          </a:p>
        </p:txBody>
      </p:sp>
      <p:sp>
        <p:nvSpPr>
          <p:cNvPr id="11" name="Text Placeholder 7">
            <a:extLst>
              <a:ext uri="{FF2B5EF4-FFF2-40B4-BE49-F238E27FC236}">
                <a16:creationId xmlns:a16="http://schemas.microsoft.com/office/drawing/2014/main" id="{B542AB06-FA42-7145-930C-655D92B680C4}"/>
              </a:ext>
            </a:extLst>
          </p:cNvPr>
          <p:cNvSpPr>
            <a:spLocks noGrp="1"/>
          </p:cNvSpPr>
          <p:nvPr>
            <p:ph type="body" sz="quarter" idx="11" hasCustomPrompt="1"/>
          </p:nvPr>
        </p:nvSpPr>
        <p:spPr>
          <a:xfrm>
            <a:off x="609600" y="328351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12" name="Text Placeholder 7">
            <a:extLst>
              <a:ext uri="{FF2B5EF4-FFF2-40B4-BE49-F238E27FC236}">
                <a16:creationId xmlns:a16="http://schemas.microsoft.com/office/drawing/2014/main" id="{BAD5E1F6-2145-3645-9A8E-F17629683A7C}"/>
              </a:ext>
            </a:extLst>
          </p:cNvPr>
          <p:cNvSpPr>
            <a:spLocks noGrp="1"/>
          </p:cNvSpPr>
          <p:nvPr>
            <p:ph type="body" sz="quarter" idx="12" hasCustomPrompt="1"/>
          </p:nvPr>
        </p:nvSpPr>
        <p:spPr>
          <a:xfrm>
            <a:off x="609600" y="352533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5" name="Picture Placeholder 4">
            <a:extLst>
              <a:ext uri="{FF2B5EF4-FFF2-40B4-BE49-F238E27FC236}">
                <a16:creationId xmlns:a16="http://schemas.microsoft.com/office/drawing/2014/main" id="{6D2E496E-CE6F-A840-9F41-6665195A62A8}"/>
              </a:ext>
            </a:extLst>
          </p:cNvPr>
          <p:cNvSpPr>
            <a:spLocks noGrp="1"/>
          </p:cNvSpPr>
          <p:nvPr>
            <p:ph type="pic" sz="quarter" idx="15" hasCustomPrompt="1"/>
          </p:nvPr>
        </p:nvSpPr>
        <p:spPr>
          <a:xfrm>
            <a:off x="2845514" y="1599970"/>
            <a:ext cx="1600200" cy="1600200"/>
          </a:xfrm>
          <a:prstGeom prst="rect">
            <a:avLst/>
          </a:prstGeom>
          <a:solidFill>
            <a:schemeClr val="tx1"/>
          </a:solidFill>
          <a:effectLst>
            <a:outerShdw dist="63500" dir="2700000" algn="tl" rotWithShape="0">
              <a:schemeClr val="tx2"/>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70" name="Picture Placeholder 4">
            <a:extLst>
              <a:ext uri="{FF2B5EF4-FFF2-40B4-BE49-F238E27FC236}">
                <a16:creationId xmlns:a16="http://schemas.microsoft.com/office/drawing/2014/main" id="{739B1E2C-01F0-F149-87BB-7413843DD151}"/>
              </a:ext>
            </a:extLst>
          </p:cNvPr>
          <p:cNvSpPr>
            <a:spLocks noGrp="1"/>
          </p:cNvSpPr>
          <p:nvPr>
            <p:ph type="pic" sz="quarter" idx="16" hasCustomPrompt="1"/>
          </p:nvPr>
        </p:nvSpPr>
        <p:spPr>
          <a:xfrm>
            <a:off x="5081427" y="1599970"/>
            <a:ext cx="1600200" cy="1600200"/>
          </a:xfrm>
          <a:prstGeom prst="rect">
            <a:avLst/>
          </a:prstGeom>
          <a:solidFill>
            <a:schemeClr val="tx1"/>
          </a:solidFill>
          <a:effectLst>
            <a:outerShdw dist="63500" dir="2700000" algn="tl" rotWithShape="0">
              <a:schemeClr val="tx2"/>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71" name="Picture Placeholder 4">
            <a:extLst>
              <a:ext uri="{FF2B5EF4-FFF2-40B4-BE49-F238E27FC236}">
                <a16:creationId xmlns:a16="http://schemas.microsoft.com/office/drawing/2014/main" id="{E96678B8-F556-CB46-A152-99E57C00FB60}"/>
              </a:ext>
            </a:extLst>
          </p:cNvPr>
          <p:cNvSpPr>
            <a:spLocks noGrp="1"/>
          </p:cNvSpPr>
          <p:nvPr>
            <p:ph type="pic" sz="quarter" idx="17" hasCustomPrompt="1"/>
          </p:nvPr>
        </p:nvSpPr>
        <p:spPr>
          <a:xfrm>
            <a:off x="7317340" y="1599970"/>
            <a:ext cx="1600200" cy="1600200"/>
          </a:xfrm>
          <a:prstGeom prst="rect">
            <a:avLst/>
          </a:prstGeom>
          <a:solidFill>
            <a:schemeClr val="tx1"/>
          </a:solidFill>
          <a:effectLst>
            <a:outerShdw dist="63500" dir="2700000" algn="tl" rotWithShape="0">
              <a:schemeClr val="tx2"/>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72" name="Picture Placeholder 4">
            <a:extLst>
              <a:ext uri="{FF2B5EF4-FFF2-40B4-BE49-F238E27FC236}">
                <a16:creationId xmlns:a16="http://schemas.microsoft.com/office/drawing/2014/main" id="{2976BDA5-9682-E241-A22B-43357B129E49}"/>
              </a:ext>
            </a:extLst>
          </p:cNvPr>
          <p:cNvSpPr>
            <a:spLocks noGrp="1"/>
          </p:cNvSpPr>
          <p:nvPr>
            <p:ph type="pic" sz="quarter" idx="18" hasCustomPrompt="1"/>
          </p:nvPr>
        </p:nvSpPr>
        <p:spPr>
          <a:xfrm>
            <a:off x="9553253" y="1599970"/>
            <a:ext cx="1600200" cy="1600200"/>
          </a:xfrm>
          <a:prstGeom prst="rect">
            <a:avLst/>
          </a:prstGeom>
          <a:solidFill>
            <a:schemeClr val="tx1"/>
          </a:solidFill>
          <a:effectLst>
            <a:outerShdw dist="63500" dir="2700000" algn="tl" rotWithShape="0">
              <a:schemeClr val="tx2"/>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73" name="Text Placeholder 7">
            <a:extLst>
              <a:ext uri="{FF2B5EF4-FFF2-40B4-BE49-F238E27FC236}">
                <a16:creationId xmlns:a16="http://schemas.microsoft.com/office/drawing/2014/main" id="{E9077907-80B1-0644-A7EE-862296E68E29}"/>
              </a:ext>
            </a:extLst>
          </p:cNvPr>
          <p:cNvSpPr>
            <a:spLocks noGrp="1"/>
          </p:cNvSpPr>
          <p:nvPr>
            <p:ph type="body" sz="quarter" idx="19" hasCustomPrompt="1"/>
          </p:nvPr>
        </p:nvSpPr>
        <p:spPr>
          <a:xfrm>
            <a:off x="2845514" y="326759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74" name="Text Placeholder 7">
            <a:extLst>
              <a:ext uri="{FF2B5EF4-FFF2-40B4-BE49-F238E27FC236}">
                <a16:creationId xmlns:a16="http://schemas.microsoft.com/office/drawing/2014/main" id="{916AD398-AAB6-9944-8C92-1C7F3E1711A2}"/>
              </a:ext>
            </a:extLst>
          </p:cNvPr>
          <p:cNvSpPr>
            <a:spLocks noGrp="1"/>
          </p:cNvSpPr>
          <p:nvPr>
            <p:ph type="body" sz="quarter" idx="20" hasCustomPrompt="1"/>
          </p:nvPr>
        </p:nvSpPr>
        <p:spPr>
          <a:xfrm>
            <a:off x="2845514" y="350941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75" name="Text Placeholder 7">
            <a:extLst>
              <a:ext uri="{FF2B5EF4-FFF2-40B4-BE49-F238E27FC236}">
                <a16:creationId xmlns:a16="http://schemas.microsoft.com/office/drawing/2014/main" id="{52109C01-9155-9E45-A800-7DD0D3515872}"/>
              </a:ext>
            </a:extLst>
          </p:cNvPr>
          <p:cNvSpPr>
            <a:spLocks noGrp="1"/>
          </p:cNvSpPr>
          <p:nvPr>
            <p:ph type="body" sz="quarter" idx="21" hasCustomPrompt="1"/>
          </p:nvPr>
        </p:nvSpPr>
        <p:spPr>
          <a:xfrm>
            <a:off x="5081427" y="326759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76" name="Text Placeholder 7">
            <a:extLst>
              <a:ext uri="{FF2B5EF4-FFF2-40B4-BE49-F238E27FC236}">
                <a16:creationId xmlns:a16="http://schemas.microsoft.com/office/drawing/2014/main" id="{0BF7A001-F2CC-2A46-9760-42C48F865EA3}"/>
              </a:ext>
            </a:extLst>
          </p:cNvPr>
          <p:cNvSpPr>
            <a:spLocks noGrp="1"/>
          </p:cNvSpPr>
          <p:nvPr>
            <p:ph type="body" sz="quarter" idx="22" hasCustomPrompt="1"/>
          </p:nvPr>
        </p:nvSpPr>
        <p:spPr>
          <a:xfrm>
            <a:off x="5081427" y="350941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77" name="Text Placeholder 7">
            <a:extLst>
              <a:ext uri="{FF2B5EF4-FFF2-40B4-BE49-F238E27FC236}">
                <a16:creationId xmlns:a16="http://schemas.microsoft.com/office/drawing/2014/main" id="{D6A93D40-1AFA-FD4B-A670-6A3B2A1B29E9}"/>
              </a:ext>
            </a:extLst>
          </p:cNvPr>
          <p:cNvSpPr>
            <a:spLocks noGrp="1"/>
          </p:cNvSpPr>
          <p:nvPr>
            <p:ph type="body" sz="quarter" idx="23" hasCustomPrompt="1"/>
          </p:nvPr>
        </p:nvSpPr>
        <p:spPr>
          <a:xfrm>
            <a:off x="7317340" y="326759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78" name="Text Placeholder 7">
            <a:extLst>
              <a:ext uri="{FF2B5EF4-FFF2-40B4-BE49-F238E27FC236}">
                <a16:creationId xmlns:a16="http://schemas.microsoft.com/office/drawing/2014/main" id="{60DA940F-175F-744D-A334-F277DD4FEB1A}"/>
              </a:ext>
            </a:extLst>
          </p:cNvPr>
          <p:cNvSpPr>
            <a:spLocks noGrp="1"/>
          </p:cNvSpPr>
          <p:nvPr>
            <p:ph type="body" sz="quarter" idx="24" hasCustomPrompt="1"/>
          </p:nvPr>
        </p:nvSpPr>
        <p:spPr>
          <a:xfrm>
            <a:off x="7317340" y="350941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79" name="Text Placeholder 7">
            <a:extLst>
              <a:ext uri="{FF2B5EF4-FFF2-40B4-BE49-F238E27FC236}">
                <a16:creationId xmlns:a16="http://schemas.microsoft.com/office/drawing/2014/main" id="{01072E81-9209-2042-B3FC-C05A63F18302}"/>
              </a:ext>
            </a:extLst>
          </p:cNvPr>
          <p:cNvSpPr>
            <a:spLocks noGrp="1"/>
          </p:cNvSpPr>
          <p:nvPr>
            <p:ph type="body" sz="quarter" idx="25" hasCustomPrompt="1"/>
          </p:nvPr>
        </p:nvSpPr>
        <p:spPr>
          <a:xfrm>
            <a:off x="9553253" y="326759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80" name="Text Placeholder 7">
            <a:extLst>
              <a:ext uri="{FF2B5EF4-FFF2-40B4-BE49-F238E27FC236}">
                <a16:creationId xmlns:a16="http://schemas.microsoft.com/office/drawing/2014/main" id="{D9A08817-0656-0341-8BC1-35C27E719DD0}"/>
              </a:ext>
            </a:extLst>
          </p:cNvPr>
          <p:cNvSpPr>
            <a:spLocks noGrp="1"/>
          </p:cNvSpPr>
          <p:nvPr>
            <p:ph type="body" sz="quarter" idx="26" hasCustomPrompt="1"/>
          </p:nvPr>
        </p:nvSpPr>
        <p:spPr>
          <a:xfrm>
            <a:off x="9553253" y="350941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81" name="Picture Placeholder 4">
            <a:extLst>
              <a:ext uri="{FF2B5EF4-FFF2-40B4-BE49-F238E27FC236}">
                <a16:creationId xmlns:a16="http://schemas.microsoft.com/office/drawing/2014/main" id="{E560AAFB-3DBA-8745-8EC8-295AB4DE420C}"/>
              </a:ext>
            </a:extLst>
          </p:cNvPr>
          <p:cNvSpPr>
            <a:spLocks noGrp="1" noChangeAspect="1"/>
          </p:cNvSpPr>
          <p:nvPr>
            <p:ph type="pic" sz="quarter" idx="27" hasCustomPrompt="1"/>
          </p:nvPr>
        </p:nvSpPr>
        <p:spPr>
          <a:xfrm>
            <a:off x="609600" y="3949631"/>
            <a:ext cx="1600201" cy="1600200"/>
          </a:xfrm>
          <a:prstGeom prst="rect">
            <a:avLst/>
          </a:prstGeom>
          <a:solidFill>
            <a:schemeClr val="tx1"/>
          </a:solidFill>
          <a:effectLst>
            <a:outerShdw dist="63500" dir="2700000" algn="tl" rotWithShape="0">
              <a:schemeClr val="tx2"/>
            </a:outerShdw>
          </a:effectLst>
        </p:spPr>
        <p:txBody>
          <a:bodyPr lIns="91440" anchor="ctr"/>
          <a:lstStyle>
            <a:lvl1pPr>
              <a:defRPr lang="en-US" sz="1000" dirty="0">
                <a:solidFill>
                  <a:schemeClr val="tx2"/>
                </a:solidFill>
              </a:defRPr>
            </a:lvl1pPr>
          </a:lstStyle>
          <a:p>
            <a:pPr marL="0" lvl="0" indent="0">
              <a:buNone/>
            </a:pPr>
            <a:r>
              <a:rPr lang="en-US"/>
              <a:t>Click icon to add image</a:t>
            </a:r>
          </a:p>
        </p:txBody>
      </p:sp>
      <p:sp>
        <p:nvSpPr>
          <p:cNvPr id="82" name="Text Placeholder 7">
            <a:extLst>
              <a:ext uri="{FF2B5EF4-FFF2-40B4-BE49-F238E27FC236}">
                <a16:creationId xmlns:a16="http://schemas.microsoft.com/office/drawing/2014/main" id="{29FC0EED-3095-A042-8924-F6C0C04AD7A3}"/>
              </a:ext>
            </a:extLst>
          </p:cNvPr>
          <p:cNvSpPr>
            <a:spLocks noGrp="1"/>
          </p:cNvSpPr>
          <p:nvPr>
            <p:ph type="body" sz="quarter" idx="28" hasCustomPrompt="1"/>
          </p:nvPr>
        </p:nvSpPr>
        <p:spPr>
          <a:xfrm>
            <a:off x="609600" y="563317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83" name="Text Placeholder 7">
            <a:extLst>
              <a:ext uri="{FF2B5EF4-FFF2-40B4-BE49-F238E27FC236}">
                <a16:creationId xmlns:a16="http://schemas.microsoft.com/office/drawing/2014/main" id="{F1A53AD3-8C25-704C-BBD6-3CA2B7664B73}"/>
              </a:ext>
            </a:extLst>
          </p:cNvPr>
          <p:cNvSpPr>
            <a:spLocks noGrp="1"/>
          </p:cNvSpPr>
          <p:nvPr>
            <p:ph type="body" sz="quarter" idx="29" hasCustomPrompt="1"/>
          </p:nvPr>
        </p:nvSpPr>
        <p:spPr>
          <a:xfrm>
            <a:off x="609600" y="587499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84" name="Picture Placeholder 4">
            <a:extLst>
              <a:ext uri="{FF2B5EF4-FFF2-40B4-BE49-F238E27FC236}">
                <a16:creationId xmlns:a16="http://schemas.microsoft.com/office/drawing/2014/main" id="{DBF65717-1F29-EE42-A8F8-0450A959E0DA}"/>
              </a:ext>
            </a:extLst>
          </p:cNvPr>
          <p:cNvSpPr>
            <a:spLocks noGrp="1"/>
          </p:cNvSpPr>
          <p:nvPr>
            <p:ph type="pic" sz="quarter" idx="30" hasCustomPrompt="1"/>
          </p:nvPr>
        </p:nvSpPr>
        <p:spPr>
          <a:xfrm>
            <a:off x="2845514" y="3949631"/>
            <a:ext cx="1600200" cy="1600200"/>
          </a:xfrm>
          <a:prstGeom prst="rect">
            <a:avLst/>
          </a:prstGeom>
          <a:solidFill>
            <a:schemeClr val="tx1"/>
          </a:solidFill>
          <a:effectLst>
            <a:outerShdw dist="63500" dir="2700000" algn="tl" rotWithShape="0">
              <a:schemeClr val="tx2"/>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85" name="Picture Placeholder 4">
            <a:extLst>
              <a:ext uri="{FF2B5EF4-FFF2-40B4-BE49-F238E27FC236}">
                <a16:creationId xmlns:a16="http://schemas.microsoft.com/office/drawing/2014/main" id="{64898D16-A842-F746-B0BB-1E1394BAFE63}"/>
              </a:ext>
            </a:extLst>
          </p:cNvPr>
          <p:cNvSpPr>
            <a:spLocks noGrp="1"/>
          </p:cNvSpPr>
          <p:nvPr>
            <p:ph type="pic" sz="quarter" idx="31" hasCustomPrompt="1"/>
          </p:nvPr>
        </p:nvSpPr>
        <p:spPr>
          <a:xfrm>
            <a:off x="5081427" y="3949631"/>
            <a:ext cx="1600200" cy="1600200"/>
          </a:xfrm>
          <a:prstGeom prst="rect">
            <a:avLst/>
          </a:prstGeom>
          <a:solidFill>
            <a:schemeClr val="tx1"/>
          </a:solidFill>
          <a:effectLst>
            <a:outerShdw dist="63500" dir="2700000" algn="tl" rotWithShape="0">
              <a:schemeClr val="tx2"/>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86" name="Picture Placeholder 4">
            <a:extLst>
              <a:ext uri="{FF2B5EF4-FFF2-40B4-BE49-F238E27FC236}">
                <a16:creationId xmlns:a16="http://schemas.microsoft.com/office/drawing/2014/main" id="{FD29D7D4-8935-BF4B-B664-C097D8287F5F}"/>
              </a:ext>
            </a:extLst>
          </p:cNvPr>
          <p:cNvSpPr>
            <a:spLocks noGrp="1"/>
          </p:cNvSpPr>
          <p:nvPr>
            <p:ph type="pic" sz="quarter" idx="32" hasCustomPrompt="1"/>
          </p:nvPr>
        </p:nvSpPr>
        <p:spPr>
          <a:xfrm>
            <a:off x="7317340" y="3949631"/>
            <a:ext cx="1600200" cy="1600200"/>
          </a:xfrm>
          <a:prstGeom prst="rect">
            <a:avLst/>
          </a:prstGeom>
          <a:solidFill>
            <a:schemeClr val="tx1"/>
          </a:solidFill>
          <a:effectLst>
            <a:outerShdw dist="63500" dir="2700000" algn="tl" rotWithShape="0">
              <a:schemeClr val="tx2"/>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87" name="Picture Placeholder 4">
            <a:extLst>
              <a:ext uri="{FF2B5EF4-FFF2-40B4-BE49-F238E27FC236}">
                <a16:creationId xmlns:a16="http://schemas.microsoft.com/office/drawing/2014/main" id="{18A46412-3C05-F941-8EAB-524B64F5A993}"/>
              </a:ext>
            </a:extLst>
          </p:cNvPr>
          <p:cNvSpPr>
            <a:spLocks noGrp="1"/>
          </p:cNvSpPr>
          <p:nvPr>
            <p:ph type="pic" sz="quarter" idx="33" hasCustomPrompt="1"/>
          </p:nvPr>
        </p:nvSpPr>
        <p:spPr>
          <a:xfrm>
            <a:off x="9553253" y="3949631"/>
            <a:ext cx="1600200" cy="1600200"/>
          </a:xfrm>
          <a:prstGeom prst="rect">
            <a:avLst/>
          </a:prstGeom>
          <a:solidFill>
            <a:schemeClr val="tx1"/>
          </a:solidFill>
          <a:effectLst>
            <a:outerShdw dist="63500" dir="2700000" algn="tl" rotWithShape="0">
              <a:schemeClr val="tx2"/>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88" name="Text Placeholder 7">
            <a:extLst>
              <a:ext uri="{FF2B5EF4-FFF2-40B4-BE49-F238E27FC236}">
                <a16:creationId xmlns:a16="http://schemas.microsoft.com/office/drawing/2014/main" id="{718522C5-6808-554C-9B18-0B1CEC675071}"/>
              </a:ext>
            </a:extLst>
          </p:cNvPr>
          <p:cNvSpPr>
            <a:spLocks noGrp="1"/>
          </p:cNvSpPr>
          <p:nvPr>
            <p:ph type="body" sz="quarter" idx="34" hasCustomPrompt="1"/>
          </p:nvPr>
        </p:nvSpPr>
        <p:spPr>
          <a:xfrm>
            <a:off x="2845514" y="561725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89" name="Text Placeholder 7">
            <a:extLst>
              <a:ext uri="{FF2B5EF4-FFF2-40B4-BE49-F238E27FC236}">
                <a16:creationId xmlns:a16="http://schemas.microsoft.com/office/drawing/2014/main" id="{B36BC34D-C6F4-9745-B93A-40EA85F5B222}"/>
              </a:ext>
            </a:extLst>
          </p:cNvPr>
          <p:cNvSpPr>
            <a:spLocks noGrp="1"/>
          </p:cNvSpPr>
          <p:nvPr>
            <p:ph type="body" sz="quarter" idx="35" hasCustomPrompt="1"/>
          </p:nvPr>
        </p:nvSpPr>
        <p:spPr>
          <a:xfrm>
            <a:off x="2845514" y="585907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90" name="Text Placeholder 7">
            <a:extLst>
              <a:ext uri="{FF2B5EF4-FFF2-40B4-BE49-F238E27FC236}">
                <a16:creationId xmlns:a16="http://schemas.microsoft.com/office/drawing/2014/main" id="{FB142D09-78DE-3545-8448-71036CF66295}"/>
              </a:ext>
            </a:extLst>
          </p:cNvPr>
          <p:cNvSpPr>
            <a:spLocks noGrp="1"/>
          </p:cNvSpPr>
          <p:nvPr>
            <p:ph type="body" sz="quarter" idx="36" hasCustomPrompt="1"/>
          </p:nvPr>
        </p:nvSpPr>
        <p:spPr>
          <a:xfrm>
            <a:off x="5081427" y="561725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91" name="Text Placeholder 7">
            <a:extLst>
              <a:ext uri="{FF2B5EF4-FFF2-40B4-BE49-F238E27FC236}">
                <a16:creationId xmlns:a16="http://schemas.microsoft.com/office/drawing/2014/main" id="{414E17F1-12D3-474E-9A88-4E3B6CBAD443}"/>
              </a:ext>
            </a:extLst>
          </p:cNvPr>
          <p:cNvSpPr>
            <a:spLocks noGrp="1"/>
          </p:cNvSpPr>
          <p:nvPr>
            <p:ph type="body" sz="quarter" idx="37" hasCustomPrompt="1"/>
          </p:nvPr>
        </p:nvSpPr>
        <p:spPr>
          <a:xfrm>
            <a:off x="5081427" y="585907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92" name="Text Placeholder 7">
            <a:extLst>
              <a:ext uri="{FF2B5EF4-FFF2-40B4-BE49-F238E27FC236}">
                <a16:creationId xmlns:a16="http://schemas.microsoft.com/office/drawing/2014/main" id="{08D2D66B-4C47-C94D-8FF2-C985920906A2}"/>
              </a:ext>
            </a:extLst>
          </p:cNvPr>
          <p:cNvSpPr>
            <a:spLocks noGrp="1"/>
          </p:cNvSpPr>
          <p:nvPr>
            <p:ph type="body" sz="quarter" idx="38" hasCustomPrompt="1"/>
          </p:nvPr>
        </p:nvSpPr>
        <p:spPr>
          <a:xfrm>
            <a:off x="7317340" y="561725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93" name="Text Placeholder 7">
            <a:extLst>
              <a:ext uri="{FF2B5EF4-FFF2-40B4-BE49-F238E27FC236}">
                <a16:creationId xmlns:a16="http://schemas.microsoft.com/office/drawing/2014/main" id="{412DCEEC-2476-2444-B66B-D36BB80A1B14}"/>
              </a:ext>
            </a:extLst>
          </p:cNvPr>
          <p:cNvSpPr>
            <a:spLocks noGrp="1"/>
          </p:cNvSpPr>
          <p:nvPr>
            <p:ph type="body" sz="quarter" idx="39" hasCustomPrompt="1"/>
          </p:nvPr>
        </p:nvSpPr>
        <p:spPr>
          <a:xfrm>
            <a:off x="7317340" y="585907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94" name="Text Placeholder 7">
            <a:extLst>
              <a:ext uri="{FF2B5EF4-FFF2-40B4-BE49-F238E27FC236}">
                <a16:creationId xmlns:a16="http://schemas.microsoft.com/office/drawing/2014/main" id="{66716BF5-79F1-B345-9DB8-0281A403DB49}"/>
              </a:ext>
            </a:extLst>
          </p:cNvPr>
          <p:cNvSpPr>
            <a:spLocks noGrp="1"/>
          </p:cNvSpPr>
          <p:nvPr>
            <p:ph type="body" sz="quarter" idx="40" hasCustomPrompt="1"/>
          </p:nvPr>
        </p:nvSpPr>
        <p:spPr>
          <a:xfrm>
            <a:off x="9553253" y="561725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2"/>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95" name="Text Placeholder 7">
            <a:extLst>
              <a:ext uri="{FF2B5EF4-FFF2-40B4-BE49-F238E27FC236}">
                <a16:creationId xmlns:a16="http://schemas.microsoft.com/office/drawing/2014/main" id="{639C25CB-1A6B-144B-AF56-12699BA92AF1}"/>
              </a:ext>
            </a:extLst>
          </p:cNvPr>
          <p:cNvSpPr>
            <a:spLocks noGrp="1"/>
          </p:cNvSpPr>
          <p:nvPr>
            <p:ph type="body" sz="quarter" idx="41" hasCustomPrompt="1"/>
          </p:nvPr>
        </p:nvSpPr>
        <p:spPr>
          <a:xfrm>
            <a:off x="9553253" y="585907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rgbClr val="605E5C"/>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8" name="Title 7">
            <a:extLst>
              <a:ext uri="{FF2B5EF4-FFF2-40B4-BE49-F238E27FC236}">
                <a16:creationId xmlns:a16="http://schemas.microsoft.com/office/drawing/2014/main" id="{2CAE5AD6-7D10-7C46-90A5-3D6F95C725C1}"/>
              </a:ext>
            </a:extLst>
          </p:cNvPr>
          <p:cNvSpPr>
            <a:spLocks noGrp="1"/>
          </p:cNvSpPr>
          <p:nvPr>
            <p:ph type="title" hasCustomPrompt="1"/>
          </p:nvPr>
        </p:nvSpPr>
        <p:spPr/>
        <p:txBody>
          <a:bodyPr/>
          <a:lstStyle/>
          <a:p>
            <a:r>
              <a:rPr lang="en-US"/>
              <a:t>Team slide in white background (6-10 people)</a:t>
            </a:r>
          </a:p>
        </p:txBody>
      </p:sp>
      <p:cxnSp>
        <p:nvCxnSpPr>
          <p:cNvPr id="36" name="Straight Connector 35">
            <a:extLst>
              <a:ext uri="{FF2B5EF4-FFF2-40B4-BE49-F238E27FC236}">
                <a16:creationId xmlns:a16="http://schemas.microsoft.com/office/drawing/2014/main" id="{21C8AA83-B837-274C-AB17-D9B81D2D0320}"/>
              </a:ext>
            </a:extLst>
          </p:cNvPr>
          <p:cNvCxnSpPr>
            <a:cxnSpLocks/>
          </p:cNvCxnSpPr>
          <p:nvPr userDrawn="1"/>
        </p:nvCxnSpPr>
        <p:spPr>
          <a:xfrm>
            <a:off x="609600" y="1432733"/>
            <a:ext cx="10972800"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ate Placeholder 12">
            <a:extLst>
              <a:ext uri="{FF2B5EF4-FFF2-40B4-BE49-F238E27FC236}">
                <a16:creationId xmlns:a16="http://schemas.microsoft.com/office/drawing/2014/main" id="{0763B617-1631-1246-9492-684A397BE23E}"/>
              </a:ext>
            </a:extLst>
          </p:cNvPr>
          <p:cNvSpPr>
            <a:spLocks noGrp="1"/>
          </p:cNvSpPr>
          <p:nvPr>
            <p:ph type="dt" sz="half" idx="42"/>
          </p:nvPr>
        </p:nvSpPr>
        <p:spPr/>
        <p:txBody>
          <a:bodyPr/>
          <a:lstStyle/>
          <a:p>
            <a:r>
              <a:rPr lang="en-US"/>
              <a:t>|</a:t>
            </a:r>
          </a:p>
        </p:txBody>
      </p:sp>
      <p:sp>
        <p:nvSpPr>
          <p:cNvPr id="14" name="Footer Placeholder 13">
            <a:extLst>
              <a:ext uri="{FF2B5EF4-FFF2-40B4-BE49-F238E27FC236}">
                <a16:creationId xmlns:a16="http://schemas.microsoft.com/office/drawing/2014/main" id="{9096D45E-4985-4B4F-B6A3-099ACD42B3AB}"/>
              </a:ext>
            </a:extLst>
          </p:cNvPr>
          <p:cNvSpPr>
            <a:spLocks noGrp="1"/>
          </p:cNvSpPr>
          <p:nvPr>
            <p:ph type="ftr" sz="quarter" idx="43"/>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15" name="Slide Number Placeholder 14">
            <a:extLst>
              <a:ext uri="{FF2B5EF4-FFF2-40B4-BE49-F238E27FC236}">
                <a16:creationId xmlns:a16="http://schemas.microsoft.com/office/drawing/2014/main" id="{66533026-54EC-8D44-BDDF-91B1CE17D94D}"/>
              </a:ext>
            </a:extLst>
          </p:cNvPr>
          <p:cNvSpPr>
            <a:spLocks noGrp="1"/>
          </p:cNvSpPr>
          <p:nvPr>
            <p:ph type="sldNum" sz="quarter" idx="44"/>
          </p:nvPr>
        </p:nvSpPr>
        <p:spPr/>
        <p:txBody>
          <a:bodyPr/>
          <a:lstStyle/>
          <a:p>
            <a:fld id="{E1123682-AE52-6D45-865E-F1EB3AE0E340}" type="slidenum">
              <a:rPr lang="en-US" smtClean="0"/>
              <a:pPr/>
              <a:t>‹#›</a:t>
            </a:fld>
            <a:endParaRPr lang="en-US"/>
          </a:p>
        </p:txBody>
      </p:sp>
    </p:spTree>
    <p:extLst>
      <p:ext uri="{BB962C8B-B14F-4D97-AF65-F5344CB8AC3E}">
        <p14:creationId xmlns:p14="http://schemas.microsoft.com/office/powerpoint/2010/main" val="74822682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eam page blue (6-10 people)">
    <p:bg>
      <p:bgPr>
        <a:solidFill>
          <a:schemeClr val="bg2"/>
        </a:solidFill>
        <a:effectLst/>
      </p:bgPr>
    </p:bg>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DF2BFE76-7332-4846-8030-F5A8AACBB7BB}"/>
              </a:ext>
            </a:extLst>
          </p:cNvPr>
          <p:cNvSpPr>
            <a:spLocks noChangeAspect="1"/>
          </p:cNvSpPr>
          <p:nvPr userDrawn="1"/>
        </p:nvSpPr>
        <p:spPr>
          <a:xfrm flipH="1">
            <a:off x="9906000" y="4572000"/>
            <a:ext cx="2286000" cy="2286000"/>
          </a:xfrm>
          <a:prstGeom prst="rtTriangle">
            <a:avLst/>
          </a:prstGeom>
          <a:solidFill>
            <a:srgbClr val="092B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EF9E5462-932F-844A-B15D-B8F3A1ABC7D7}"/>
              </a:ext>
            </a:extLst>
          </p:cNvPr>
          <p:cNvSpPr>
            <a:spLocks noGrp="1"/>
          </p:cNvSpPr>
          <p:nvPr>
            <p:ph type="body" sz="quarter" idx="13" hasCustomPrompt="1"/>
          </p:nvPr>
        </p:nvSpPr>
        <p:spPr>
          <a:xfrm>
            <a:off x="609600" y="215900"/>
            <a:ext cx="3429000" cy="365760"/>
          </a:xfrm>
          <a:prstGeom prst="rect">
            <a:avLst/>
          </a:prstGeom>
        </p:spPr>
        <p:txBody>
          <a:bodyPr vert="horz" lIns="0" tIns="0" rIns="0" bIns="0" rtlCol="0" anchor="ctr">
            <a:noAutofit/>
          </a:bodyPr>
          <a:lstStyle>
            <a:lvl1pPr>
              <a:defRPr lang="en-US" sz="1200" b="1" spc="50" baseline="0" dirty="0">
                <a:solidFill>
                  <a:schemeClr val="tx1">
                    <a:lumMod val="40000"/>
                    <a:lumOff val="60000"/>
                  </a:schemeClr>
                </a:solidFill>
              </a:defRPr>
            </a:lvl1pPr>
          </a:lstStyle>
          <a:p>
            <a:pPr lvl="0"/>
            <a:r>
              <a:rPr lang="en-US"/>
              <a:t>CLICK TO EDIT MASTER TEXT STYLES</a:t>
            </a:r>
          </a:p>
        </p:txBody>
      </p:sp>
      <p:sp>
        <p:nvSpPr>
          <p:cNvPr id="9" name="Picture Placeholder 4">
            <a:extLst>
              <a:ext uri="{FF2B5EF4-FFF2-40B4-BE49-F238E27FC236}">
                <a16:creationId xmlns:a16="http://schemas.microsoft.com/office/drawing/2014/main" id="{18B666A2-8B77-4C4B-8BD3-84DD915FEA30}"/>
              </a:ext>
            </a:extLst>
          </p:cNvPr>
          <p:cNvSpPr>
            <a:spLocks noGrp="1" noChangeAspect="1"/>
          </p:cNvSpPr>
          <p:nvPr>
            <p:ph type="pic" sz="quarter" idx="10" hasCustomPrompt="1"/>
          </p:nvPr>
        </p:nvSpPr>
        <p:spPr>
          <a:xfrm>
            <a:off x="609600" y="1599970"/>
            <a:ext cx="1600201" cy="1600200"/>
          </a:xfrm>
          <a:prstGeom prst="rect">
            <a:avLst/>
          </a:prstGeom>
          <a:solidFill>
            <a:srgbClr val="082952"/>
          </a:solidFill>
          <a:effectLst>
            <a:outerShdw dist="63500" dir="2700000" algn="tl" rotWithShape="0">
              <a:schemeClr val="accent5"/>
            </a:outerShdw>
          </a:effectLst>
        </p:spPr>
        <p:txBody>
          <a:bodyPr lIns="91440" anchor="ctr"/>
          <a:lstStyle>
            <a:lvl1pPr>
              <a:defRPr lang="en-US" sz="1000" dirty="0">
                <a:solidFill>
                  <a:schemeClr val="tx2"/>
                </a:solidFill>
              </a:defRPr>
            </a:lvl1pPr>
          </a:lstStyle>
          <a:p>
            <a:pPr marL="0" lvl="0" indent="0">
              <a:buNone/>
            </a:pPr>
            <a:r>
              <a:rPr lang="en-US"/>
              <a:t>Click icon to add image</a:t>
            </a:r>
          </a:p>
        </p:txBody>
      </p:sp>
      <p:sp>
        <p:nvSpPr>
          <p:cNvPr id="11" name="Text Placeholder 7">
            <a:extLst>
              <a:ext uri="{FF2B5EF4-FFF2-40B4-BE49-F238E27FC236}">
                <a16:creationId xmlns:a16="http://schemas.microsoft.com/office/drawing/2014/main" id="{B542AB06-FA42-7145-930C-655D92B680C4}"/>
              </a:ext>
            </a:extLst>
          </p:cNvPr>
          <p:cNvSpPr>
            <a:spLocks noGrp="1"/>
          </p:cNvSpPr>
          <p:nvPr>
            <p:ph type="body" sz="quarter" idx="11" hasCustomPrompt="1"/>
          </p:nvPr>
        </p:nvSpPr>
        <p:spPr>
          <a:xfrm>
            <a:off x="609600" y="328351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12" name="Text Placeholder 7">
            <a:extLst>
              <a:ext uri="{FF2B5EF4-FFF2-40B4-BE49-F238E27FC236}">
                <a16:creationId xmlns:a16="http://schemas.microsoft.com/office/drawing/2014/main" id="{BAD5E1F6-2145-3645-9A8E-F17629683A7C}"/>
              </a:ext>
            </a:extLst>
          </p:cNvPr>
          <p:cNvSpPr>
            <a:spLocks noGrp="1"/>
          </p:cNvSpPr>
          <p:nvPr>
            <p:ph type="body" sz="quarter" idx="12" hasCustomPrompt="1"/>
          </p:nvPr>
        </p:nvSpPr>
        <p:spPr>
          <a:xfrm>
            <a:off x="609600" y="352533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5" name="Picture Placeholder 4">
            <a:extLst>
              <a:ext uri="{FF2B5EF4-FFF2-40B4-BE49-F238E27FC236}">
                <a16:creationId xmlns:a16="http://schemas.microsoft.com/office/drawing/2014/main" id="{6D2E496E-CE6F-A840-9F41-6665195A62A8}"/>
              </a:ext>
            </a:extLst>
          </p:cNvPr>
          <p:cNvSpPr>
            <a:spLocks noGrp="1"/>
          </p:cNvSpPr>
          <p:nvPr>
            <p:ph type="pic" sz="quarter" idx="15" hasCustomPrompt="1"/>
          </p:nvPr>
        </p:nvSpPr>
        <p:spPr>
          <a:xfrm>
            <a:off x="2845514" y="1599970"/>
            <a:ext cx="1600200" cy="1600200"/>
          </a:xfrm>
          <a:prstGeom prst="rect">
            <a:avLst/>
          </a:prstGeom>
          <a:solidFill>
            <a:srgbClr val="082952"/>
          </a:solidFill>
          <a:effectLst>
            <a:outerShdw dist="63500" dir="2700000" algn="tl" rotWithShape="0">
              <a:schemeClr val="accent5"/>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70" name="Picture Placeholder 4">
            <a:extLst>
              <a:ext uri="{FF2B5EF4-FFF2-40B4-BE49-F238E27FC236}">
                <a16:creationId xmlns:a16="http://schemas.microsoft.com/office/drawing/2014/main" id="{739B1E2C-01F0-F149-87BB-7413843DD151}"/>
              </a:ext>
            </a:extLst>
          </p:cNvPr>
          <p:cNvSpPr>
            <a:spLocks noGrp="1"/>
          </p:cNvSpPr>
          <p:nvPr>
            <p:ph type="pic" sz="quarter" idx="16" hasCustomPrompt="1"/>
          </p:nvPr>
        </p:nvSpPr>
        <p:spPr>
          <a:xfrm>
            <a:off x="5081427" y="1599970"/>
            <a:ext cx="1600200" cy="1600200"/>
          </a:xfrm>
          <a:prstGeom prst="rect">
            <a:avLst/>
          </a:prstGeom>
          <a:solidFill>
            <a:srgbClr val="082952"/>
          </a:solidFill>
          <a:effectLst>
            <a:outerShdw dist="63500" dir="2700000" algn="tl" rotWithShape="0">
              <a:schemeClr val="accent5"/>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71" name="Picture Placeholder 4">
            <a:extLst>
              <a:ext uri="{FF2B5EF4-FFF2-40B4-BE49-F238E27FC236}">
                <a16:creationId xmlns:a16="http://schemas.microsoft.com/office/drawing/2014/main" id="{E96678B8-F556-CB46-A152-99E57C00FB60}"/>
              </a:ext>
            </a:extLst>
          </p:cNvPr>
          <p:cNvSpPr>
            <a:spLocks noGrp="1"/>
          </p:cNvSpPr>
          <p:nvPr>
            <p:ph type="pic" sz="quarter" idx="17" hasCustomPrompt="1"/>
          </p:nvPr>
        </p:nvSpPr>
        <p:spPr>
          <a:xfrm>
            <a:off x="7317340" y="1599970"/>
            <a:ext cx="1600200" cy="1600200"/>
          </a:xfrm>
          <a:prstGeom prst="rect">
            <a:avLst/>
          </a:prstGeom>
          <a:solidFill>
            <a:srgbClr val="082952"/>
          </a:solidFill>
          <a:effectLst>
            <a:outerShdw dist="63500" dir="2700000" algn="tl" rotWithShape="0">
              <a:schemeClr val="accent5"/>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72" name="Picture Placeholder 4">
            <a:extLst>
              <a:ext uri="{FF2B5EF4-FFF2-40B4-BE49-F238E27FC236}">
                <a16:creationId xmlns:a16="http://schemas.microsoft.com/office/drawing/2014/main" id="{2976BDA5-9682-E241-A22B-43357B129E49}"/>
              </a:ext>
            </a:extLst>
          </p:cNvPr>
          <p:cNvSpPr>
            <a:spLocks noGrp="1"/>
          </p:cNvSpPr>
          <p:nvPr>
            <p:ph type="pic" sz="quarter" idx="18" hasCustomPrompt="1"/>
          </p:nvPr>
        </p:nvSpPr>
        <p:spPr>
          <a:xfrm>
            <a:off x="9553253" y="1599970"/>
            <a:ext cx="1600200" cy="1600200"/>
          </a:xfrm>
          <a:prstGeom prst="rect">
            <a:avLst/>
          </a:prstGeom>
          <a:solidFill>
            <a:srgbClr val="082952"/>
          </a:solidFill>
          <a:effectLst>
            <a:outerShdw dist="63500" dir="2700000" algn="tl" rotWithShape="0">
              <a:schemeClr val="accent5"/>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73" name="Text Placeholder 7">
            <a:extLst>
              <a:ext uri="{FF2B5EF4-FFF2-40B4-BE49-F238E27FC236}">
                <a16:creationId xmlns:a16="http://schemas.microsoft.com/office/drawing/2014/main" id="{E9077907-80B1-0644-A7EE-862296E68E29}"/>
              </a:ext>
            </a:extLst>
          </p:cNvPr>
          <p:cNvSpPr>
            <a:spLocks noGrp="1"/>
          </p:cNvSpPr>
          <p:nvPr>
            <p:ph type="body" sz="quarter" idx="19" hasCustomPrompt="1"/>
          </p:nvPr>
        </p:nvSpPr>
        <p:spPr>
          <a:xfrm>
            <a:off x="2845514" y="326759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74" name="Text Placeholder 7">
            <a:extLst>
              <a:ext uri="{FF2B5EF4-FFF2-40B4-BE49-F238E27FC236}">
                <a16:creationId xmlns:a16="http://schemas.microsoft.com/office/drawing/2014/main" id="{916AD398-AAB6-9944-8C92-1C7F3E1711A2}"/>
              </a:ext>
            </a:extLst>
          </p:cNvPr>
          <p:cNvSpPr>
            <a:spLocks noGrp="1"/>
          </p:cNvSpPr>
          <p:nvPr>
            <p:ph type="body" sz="quarter" idx="20" hasCustomPrompt="1"/>
          </p:nvPr>
        </p:nvSpPr>
        <p:spPr>
          <a:xfrm>
            <a:off x="2845514" y="350941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75" name="Text Placeholder 7">
            <a:extLst>
              <a:ext uri="{FF2B5EF4-FFF2-40B4-BE49-F238E27FC236}">
                <a16:creationId xmlns:a16="http://schemas.microsoft.com/office/drawing/2014/main" id="{52109C01-9155-9E45-A800-7DD0D3515872}"/>
              </a:ext>
            </a:extLst>
          </p:cNvPr>
          <p:cNvSpPr>
            <a:spLocks noGrp="1"/>
          </p:cNvSpPr>
          <p:nvPr>
            <p:ph type="body" sz="quarter" idx="21" hasCustomPrompt="1"/>
          </p:nvPr>
        </p:nvSpPr>
        <p:spPr>
          <a:xfrm>
            <a:off x="5081427" y="326759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76" name="Text Placeholder 7">
            <a:extLst>
              <a:ext uri="{FF2B5EF4-FFF2-40B4-BE49-F238E27FC236}">
                <a16:creationId xmlns:a16="http://schemas.microsoft.com/office/drawing/2014/main" id="{0BF7A001-F2CC-2A46-9760-42C48F865EA3}"/>
              </a:ext>
            </a:extLst>
          </p:cNvPr>
          <p:cNvSpPr>
            <a:spLocks noGrp="1"/>
          </p:cNvSpPr>
          <p:nvPr>
            <p:ph type="body" sz="quarter" idx="22" hasCustomPrompt="1"/>
          </p:nvPr>
        </p:nvSpPr>
        <p:spPr>
          <a:xfrm>
            <a:off x="5081427" y="350941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77" name="Text Placeholder 7">
            <a:extLst>
              <a:ext uri="{FF2B5EF4-FFF2-40B4-BE49-F238E27FC236}">
                <a16:creationId xmlns:a16="http://schemas.microsoft.com/office/drawing/2014/main" id="{D6A93D40-1AFA-FD4B-A670-6A3B2A1B29E9}"/>
              </a:ext>
            </a:extLst>
          </p:cNvPr>
          <p:cNvSpPr>
            <a:spLocks noGrp="1"/>
          </p:cNvSpPr>
          <p:nvPr>
            <p:ph type="body" sz="quarter" idx="23" hasCustomPrompt="1"/>
          </p:nvPr>
        </p:nvSpPr>
        <p:spPr>
          <a:xfrm>
            <a:off x="7317340" y="326759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78" name="Text Placeholder 7">
            <a:extLst>
              <a:ext uri="{FF2B5EF4-FFF2-40B4-BE49-F238E27FC236}">
                <a16:creationId xmlns:a16="http://schemas.microsoft.com/office/drawing/2014/main" id="{60DA940F-175F-744D-A334-F277DD4FEB1A}"/>
              </a:ext>
            </a:extLst>
          </p:cNvPr>
          <p:cNvSpPr>
            <a:spLocks noGrp="1"/>
          </p:cNvSpPr>
          <p:nvPr>
            <p:ph type="body" sz="quarter" idx="24" hasCustomPrompt="1"/>
          </p:nvPr>
        </p:nvSpPr>
        <p:spPr>
          <a:xfrm>
            <a:off x="7317340" y="350941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79" name="Text Placeholder 7">
            <a:extLst>
              <a:ext uri="{FF2B5EF4-FFF2-40B4-BE49-F238E27FC236}">
                <a16:creationId xmlns:a16="http://schemas.microsoft.com/office/drawing/2014/main" id="{01072E81-9209-2042-B3FC-C05A63F18302}"/>
              </a:ext>
            </a:extLst>
          </p:cNvPr>
          <p:cNvSpPr>
            <a:spLocks noGrp="1"/>
          </p:cNvSpPr>
          <p:nvPr>
            <p:ph type="body" sz="quarter" idx="25" hasCustomPrompt="1"/>
          </p:nvPr>
        </p:nvSpPr>
        <p:spPr>
          <a:xfrm>
            <a:off x="9553253" y="3267593"/>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80" name="Text Placeholder 7">
            <a:extLst>
              <a:ext uri="{FF2B5EF4-FFF2-40B4-BE49-F238E27FC236}">
                <a16:creationId xmlns:a16="http://schemas.microsoft.com/office/drawing/2014/main" id="{D9A08817-0656-0341-8BC1-35C27E719DD0}"/>
              </a:ext>
            </a:extLst>
          </p:cNvPr>
          <p:cNvSpPr>
            <a:spLocks noGrp="1"/>
          </p:cNvSpPr>
          <p:nvPr>
            <p:ph type="body" sz="quarter" idx="26" hasCustomPrompt="1"/>
          </p:nvPr>
        </p:nvSpPr>
        <p:spPr>
          <a:xfrm>
            <a:off x="9553253" y="3509414"/>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81" name="Picture Placeholder 4">
            <a:extLst>
              <a:ext uri="{FF2B5EF4-FFF2-40B4-BE49-F238E27FC236}">
                <a16:creationId xmlns:a16="http://schemas.microsoft.com/office/drawing/2014/main" id="{E560AAFB-3DBA-8745-8EC8-295AB4DE420C}"/>
              </a:ext>
            </a:extLst>
          </p:cNvPr>
          <p:cNvSpPr>
            <a:spLocks noGrp="1" noChangeAspect="1"/>
          </p:cNvSpPr>
          <p:nvPr>
            <p:ph type="pic" sz="quarter" idx="27" hasCustomPrompt="1"/>
          </p:nvPr>
        </p:nvSpPr>
        <p:spPr>
          <a:xfrm>
            <a:off x="609600" y="3949631"/>
            <a:ext cx="1600201" cy="1600200"/>
          </a:xfrm>
          <a:prstGeom prst="rect">
            <a:avLst/>
          </a:prstGeom>
          <a:solidFill>
            <a:srgbClr val="082952"/>
          </a:solidFill>
          <a:effectLst>
            <a:outerShdw dist="63500" dir="2700000" algn="tl" rotWithShape="0">
              <a:schemeClr val="accent5"/>
            </a:outerShdw>
          </a:effectLst>
        </p:spPr>
        <p:txBody>
          <a:bodyPr lIns="91440" anchor="ctr"/>
          <a:lstStyle>
            <a:lvl1pPr>
              <a:defRPr lang="en-US" sz="1000" dirty="0">
                <a:solidFill>
                  <a:schemeClr val="tx2"/>
                </a:solidFill>
              </a:defRPr>
            </a:lvl1pPr>
          </a:lstStyle>
          <a:p>
            <a:pPr marL="0" lvl="0" indent="0">
              <a:buNone/>
            </a:pPr>
            <a:r>
              <a:rPr lang="en-US"/>
              <a:t>Click icon to add image</a:t>
            </a:r>
          </a:p>
        </p:txBody>
      </p:sp>
      <p:sp>
        <p:nvSpPr>
          <p:cNvPr id="82" name="Text Placeholder 7">
            <a:extLst>
              <a:ext uri="{FF2B5EF4-FFF2-40B4-BE49-F238E27FC236}">
                <a16:creationId xmlns:a16="http://schemas.microsoft.com/office/drawing/2014/main" id="{29FC0EED-3095-A042-8924-F6C0C04AD7A3}"/>
              </a:ext>
            </a:extLst>
          </p:cNvPr>
          <p:cNvSpPr>
            <a:spLocks noGrp="1"/>
          </p:cNvSpPr>
          <p:nvPr>
            <p:ph type="body" sz="quarter" idx="28" hasCustomPrompt="1"/>
          </p:nvPr>
        </p:nvSpPr>
        <p:spPr>
          <a:xfrm>
            <a:off x="609600" y="563317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83" name="Text Placeholder 7">
            <a:extLst>
              <a:ext uri="{FF2B5EF4-FFF2-40B4-BE49-F238E27FC236}">
                <a16:creationId xmlns:a16="http://schemas.microsoft.com/office/drawing/2014/main" id="{F1A53AD3-8C25-704C-BBD6-3CA2B7664B73}"/>
              </a:ext>
            </a:extLst>
          </p:cNvPr>
          <p:cNvSpPr>
            <a:spLocks noGrp="1"/>
          </p:cNvSpPr>
          <p:nvPr>
            <p:ph type="body" sz="quarter" idx="29" hasCustomPrompt="1"/>
          </p:nvPr>
        </p:nvSpPr>
        <p:spPr>
          <a:xfrm>
            <a:off x="609600" y="587499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84" name="Picture Placeholder 4">
            <a:extLst>
              <a:ext uri="{FF2B5EF4-FFF2-40B4-BE49-F238E27FC236}">
                <a16:creationId xmlns:a16="http://schemas.microsoft.com/office/drawing/2014/main" id="{DBF65717-1F29-EE42-A8F8-0450A959E0DA}"/>
              </a:ext>
            </a:extLst>
          </p:cNvPr>
          <p:cNvSpPr>
            <a:spLocks noGrp="1"/>
          </p:cNvSpPr>
          <p:nvPr>
            <p:ph type="pic" sz="quarter" idx="30" hasCustomPrompt="1"/>
          </p:nvPr>
        </p:nvSpPr>
        <p:spPr>
          <a:xfrm>
            <a:off x="2845514" y="3949631"/>
            <a:ext cx="1600200" cy="1600200"/>
          </a:xfrm>
          <a:prstGeom prst="rect">
            <a:avLst/>
          </a:prstGeom>
          <a:solidFill>
            <a:srgbClr val="082952"/>
          </a:solidFill>
          <a:effectLst>
            <a:outerShdw dist="63500" dir="2700000" algn="tl" rotWithShape="0">
              <a:schemeClr val="accent5"/>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85" name="Picture Placeholder 4">
            <a:extLst>
              <a:ext uri="{FF2B5EF4-FFF2-40B4-BE49-F238E27FC236}">
                <a16:creationId xmlns:a16="http://schemas.microsoft.com/office/drawing/2014/main" id="{64898D16-A842-F746-B0BB-1E1394BAFE63}"/>
              </a:ext>
            </a:extLst>
          </p:cNvPr>
          <p:cNvSpPr>
            <a:spLocks noGrp="1"/>
          </p:cNvSpPr>
          <p:nvPr>
            <p:ph type="pic" sz="quarter" idx="31" hasCustomPrompt="1"/>
          </p:nvPr>
        </p:nvSpPr>
        <p:spPr>
          <a:xfrm>
            <a:off x="5081427" y="3949631"/>
            <a:ext cx="1600200" cy="1600200"/>
          </a:xfrm>
          <a:prstGeom prst="rect">
            <a:avLst/>
          </a:prstGeom>
          <a:solidFill>
            <a:srgbClr val="082952"/>
          </a:solidFill>
          <a:effectLst>
            <a:outerShdw dist="63500" dir="2700000" algn="tl" rotWithShape="0">
              <a:schemeClr val="accent5"/>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86" name="Picture Placeholder 4">
            <a:extLst>
              <a:ext uri="{FF2B5EF4-FFF2-40B4-BE49-F238E27FC236}">
                <a16:creationId xmlns:a16="http://schemas.microsoft.com/office/drawing/2014/main" id="{FD29D7D4-8935-BF4B-B664-C097D8287F5F}"/>
              </a:ext>
            </a:extLst>
          </p:cNvPr>
          <p:cNvSpPr>
            <a:spLocks noGrp="1"/>
          </p:cNvSpPr>
          <p:nvPr>
            <p:ph type="pic" sz="quarter" idx="32" hasCustomPrompt="1"/>
          </p:nvPr>
        </p:nvSpPr>
        <p:spPr>
          <a:xfrm>
            <a:off x="7317340" y="3949631"/>
            <a:ext cx="1600200" cy="1600200"/>
          </a:xfrm>
          <a:prstGeom prst="rect">
            <a:avLst/>
          </a:prstGeom>
          <a:solidFill>
            <a:srgbClr val="082952"/>
          </a:solidFill>
          <a:effectLst>
            <a:outerShdw dist="63500" dir="2700000" algn="tl" rotWithShape="0">
              <a:schemeClr val="accent5"/>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87" name="Picture Placeholder 4">
            <a:extLst>
              <a:ext uri="{FF2B5EF4-FFF2-40B4-BE49-F238E27FC236}">
                <a16:creationId xmlns:a16="http://schemas.microsoft.com/office/drawing/2014/main" id="{18A46412-3C05-F941-8EAB-524B64F5A993}"/>
              </a:ext>
            </a:extLst>
          </p:cNvPr>
          <p:cNvSpPr>
            <a:spLocks noGrp="1"/>
          </p:cNvSpPr>
          <p:nvPr>
            <p:ph type="pic" sz="quarter" idx="33" hasCustomPrompt="1"/>
          </p:nvPr>
        </p:nvSpPr>
        <p:spPr>
          <a:xfrm>
            <a:off x="9553253" y="3949631"/>
            <a:ext cx="1600200" cy="1600200"/>
          </a:xfrm>
          <a:prstGeom prst="rect">
            <a:avLst/>
          </a:prstGeom>
          <a:solidFill>
            <a:srgbClr val="082952"/>
          </a:solidFill>
          <a:effectLst>
            <a:outerShdw dist="63500" dir="2700000" algn="tl" rotWithShape="0">
              <a:schemeClr val="accent5"/>
            </a:outerShdw>
          </a:effectLst>
        </p:spPr>
        <p:txBody>
          <a:bodyPr lIns="91440" anchor="ctr"/>
          <a:lstStyle>
            <a:lvl1pPr marL="0" indent="0">
              <a:buNone/>
              <a:defRPr sz="1000">
                <a:solidFill>
                  <a:schemeClr val="tx2"/>
                </a:solidFill>
              </a:defRPr>
            </a:lvl1pPr>
          </a:lstStyle>
          <a:p>
            <a:r>
              <a:rPr lang="en-US"/>
              <a:t>Click icon to </a:t>
            </a:r>
            <a:br>
              <a:rPr lang="en-US"/>
            </a:br>
            <a:r>
              <a:rPr lang="en-US"/>
              <a:t>add image</a:t>
            </a:r>
          </a:p>
        </p:txBody>
      </p:sp>
      <p:sp>
        <p:nvSpPr>
          <p:cNvPr id="88" name="Text Placeholder 7">
            <a:extLst>
              <a:ext uri="{FF2B5EF4-FFF2-40B4-BE49-F238E27FC236}">
                <a16:creationId xmlns:a16="http://schemas.microsoft.com/office/drawing/2014/main" id="{718522C5-6808-554C-9B18-0B1CEC675071}"/>
              </a:ext>
            </a:extLst>
          </p:cNvPr>
          <p:cNvSpPr>
            <a:spLocks noGrp="1"/>
          </p:cNvSpPr>
          <p:nvPr>
            <p:ph type="body" sz="quarter" idx="34" hasCustomPrompt="1"/>
          </p:nvPr>
        </p:nvSpPr>
        <p:spPr>
          <a:xfrm>
            <a:off x="2845514" y="561725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89" name="Text Placeholder 7">
            <a:extLst>
              <a:ext uri="{FF2B5EF4-FFF2-40B4-BE49-F238E27FC236}">
                <a16:creationId xmlns:a16="http://schemas.microsoft.com/office/drawing/2014/main" id="{B36BC34D-C6F4-9745-B93A-40EA85F5B222}"/>
              </a:ext>
            </a:extLst>
          </p:cNvPr>
          <p:cNvSpPr>
            <a:spLocks noGrp="1"/>
          </p:cNvSpPr>
          <p:nvPr>
            <p:ph type="body" sz="quarter" idx="35" hasCustomPrompt="1"/>
          </p:nvPr>
        </p:nvSpPr>
        <p:spPr>
          <a:xfrm>
            <a:off x="2845514" y="585907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90" name="Text Placeholder 7">
            <a:extLst>
              <a:ext uri="{FF2B5EF4-FFF2-40B4-BE49-F238E27FC236}">
                <a16:creationId xmlns:a16="http://schemas.microsoft.com/office/drawing/2014/main" id="{FB142D09-78DE-3545-8448-71036CF66295}"/>
              </a:ext>
            </a:extLst>
          </p:cNvPr>
          <p:cNvSpPr>
            <a:spLocks noGrp="1"/>
          </p:cNvSpPr>
          <p:nvPr>
            <p:ph type="body" sz="quarter" idx="36" hasCustomPrompt="1"/>
          </p:nvPr>
        </p:nvSpPr>
        <p:spPr>
          <a:xfrm>
            <a:off x="5081427" y="561725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91" name="Text Placeholder 7">
            <a:extLst>
              <a:ext uri="{FF2B5EF4-FFF2-40B4-BE49-F238E27FC236}">
                <a16:creationId xmlns:a16="http://schemas.microsoft.com/office/drawing/2014/main" id="{414E17F1-12D3-474E-9A88-4E3B6CBAD443}"/>
              </a:ext>
            </a:extLst>
          </p:cNvPr>
          <p:cNvSpPr>
            <a:spLocks noGrp="1"/>
          </p:cNvSpPr>
          <p:nvPr>
            <p:ph type="body" sz="quarter" idx="37" hasCustomPrompt="1"/>
          </p:nvPr>
        </p:nvSpPr>
        <p:spPr>
          <a:xfrm>
            <a:off x="5081427" y="585907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92" name="Text Placeholder 7">
            <a:extLst>
              <a:ext uri="{FF2B5EF4-FFF2-40B4-BE49-F238E27FC236}">
                <a16:creationId xmlns:a16="http://schemas.microsoft.com/office/drawing/2014/main" id="{08D2D66B-4C47-C94D-8FF2-C985920906A2}"/>
              </a:ext>
            </a:extLst>
          </p:cNvPr>
          <p:cNvSpPr>
            <a:spLocks noGrp="1"/>
          </p:cNvSpPr>
          <p:nvPr>
            <p:ph type="body" sz="quarter" idx="38" hasCustomPrompt="1"/>
          </p:nvPr>
        </p:nvSpPr>
        <p:spPr>
          <a:xfrm>
            <a:off x="7317340" y="561725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93" name="Text Placeholder 7">
            <a:extLst>
              <a:ext uri="{FF2B5EF4-FFF2-40B4-BE49-F238E27FC236}">
                <a16:creationId xmlns:a16="http://schemas.microsoft.com/office/drawing/2014/main" id="{412DCEEC-2476-2444-B66B-D36BB80A1B14}"/>
              </a:ext>
            </a:extLst>
          </p:cNvPr>
          <p:cNvSpPr>
            <a:spLocks noGrp="1"/>
          </p:cNvSpPr>
          <p:nvPr>
            <p:ph type="body" sz="quarter" idx="39" hasCustomPrompt="1"/>
          </p:nvPr>
        </p:nvSpPr>
        <p:spPr>
          <a:xfrm>
            <a:off x="7317340" y="585907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94" name="Text Placeholder 7">
            <a:extLst>
              <a:ext uri="{FF2B5EF4-FFF2-40B4-BE49-F238E27FC236}">
                <a16:creationId xmlns:a16="http://schemas.microsoft.com/office/drawing/2014/main" id="{66716BF5-79F1-B345-9DB8-0281A403DB49}"/>
              </a:ext>
            </a:extLst>
          </p:cNvPr>
          <p:cNvSpPr>
            <a:spLocks noGrp="1"/>
          </p:cNvSpPr>
          <p:nvPr>
            <p:ph type="body" sz="quarter" idx="40" hasCustomPrompt="1"/>
          </p:nvPr>
        </p:nvSpPr>
        <p:spPr>
          <a:xfrm>
            <a:off x="9553253" y="5617254"/>
            <a:ext cx="2110451" cy="225901"/>
          </a:xfrm>
          <a:prstGeom prst="rect">
            <a:avLst/>
          </a:prstGeom>
        </p:spPr>
        <p:txBody>
          <a:bodyPr lIns="0" tIns="0" rIns="0" bIns="0" anchor="ctr"/>
          <a:lstStyle>
            <a:lvl1pPr marL="0" indent="0" algn="l" defTabSz="806866" rtl="0" eaLnBrk="1" latinLnBrk="0" hangingPunct="1">
              <a:buClr>
                <a:srgbClr val="000000"/>
              </a:buClr>
              <a:buSzPts val="263"/>
              <a:buNone/>
              <a:defRPr lang="en-US" sz="1400" b="1" i="0" kern="0" dirty="0">
                <a:solidFill>
                  <a:schemeClr val="bg1"/>
                </a:solidFill>
                <a:latin typeface="+mn-lt"/>
                <a:ea typeface="+mn-ea"/>
                <a:cs typeface="Segoe UI Semibold" panose="020B0502040204020203" pitchFamily="34" charset="0"/>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Name goes here</a:t>
            </a:r>
          </a:p>
        </p:txBody>
      </p:sp>
      <p:sp>
        <p:nvSpPr>
          <p:cNvPr id="95" name="Text Placeholder 7">
            <a:extLst>
              <a:ext uri="{FF2B5EF4-FFF2-40B4-BE49-F238E27FC236}">
                <a16:creationId xmlns:a16="http://schemas.microsoft.com/office/drawing/2014/main" id="{639C25CB-1A6B-144B-AF56-12699BA92AF1}"/>
              </a:ext>
            </a:extLst>
          </p:cNvPr>
          <p:cNvSpPr>
            <a:spLocks noGrp="1"/>
          </p:cNvSpPr>
          <p:nvPr>
            <p:ph type="body" sz="quarter" idx="41" hasCustomPrompt="1"/>
          </p:nvPr>
        </p:nvSpPr>
        <p:spPr>
          <a:xfrm>
            <a:off x="9553253" y="5859075"/>
            <a:ext cx="2110451" cy="428565"/>
          </a:xfrm>
          <a:prstGeom prst="rect">
            <a:avLst/>
          </a:prstGeom>
        </p:spPr>
        <p:txBody>
          <a:bodyPr lIns="0" tIns="0" rIns="0" bIns="0"/>
          <a:lstStyle>
            <a:lvl1pPr marL="0" indent="0" algn="l" defTabSz="806866" rtl="0" eaLnBrk="1" latinLnBrk="0" hangingPunct="1">
              <a:buClr>
                <a:srgbClr val="000000"/>
              </a:buClr>
              <a:buSzPts val="263"/>
              <a:buNone/>
              <a:defRPr lang="en-US" sz="1100" kern="1200" dirty="0" smtClean="0">
                <a:solidFill>
                  <a:schemeClr val="tx2"/>
                </a:solidFill>
                <a:latin typeface="+mn-lt"/>
                <a:ea typeface="+mn-ea"/>
                <a:cs typeface="+mn-cs"/>
              </a:defRPr>
            </a:lvl1pPr>
            <a:lvl2pPr marL="11113" indent="0">
              <a:buNone/>
              <a:tabLst/>
              <a:defRPr lang="en-US" sz="1200" kern="1200" dirty="0" smtClean="0">
                <a:solidFill>
                  <a:srgbClr val="605E5C"/>
                </a:solidFill>
                <a:latin typeface="Segoe UI" panose="020B0502040204020203" pitchFamily="34" charset="0"/>
                <a:ea typeface="+mn-ea"/>
                <a:cs typeface="+mn-cs"/>
              </a:defRPr>
            </a:lvl2pPr>
            <a:lvl3pPr>
              <a:defRPr/>
            </a:lvl3pPr>
            <a:lvl4pPr>
              <a:defRPr/>
            </a:lvl4pPr>
            <a:lvl5pPr>
              <a:defRPr/>
            </a:lvl5pPr>
          </a:lstStyle>
          <a:p>
            <a:pPr lvl="0"/>
            <a:r>
              <a:rPr lang="en-US"/>
              <a:t>Title goes here</a:t>
            </a:r>
          </a:p>
        </p:txBody>
      </p:sp>
      <p:sp>
        <p:nvSpPr>
          <p:cNvPr id="8" name="Title 7">
            <a:extLst>
              <a:ext uri="{FF2B5EF4-FFF2-40B4-BE49-F238E27FC236}">
                <a16:creationId xmlns:a16="http://schemas.microsoft.com/office/drawing/2014/main" id="{2CAE5AD6-7D10-7C46-90A5-3D6F95C725C1}"/>
              </a:ext>
            </a:extLst>
          </p:cNvPr>
          <p:cNvSpPr>
            <a:spLocks noGrp="1"/>
          </p:cNvSpPr>
          <p:nvPr>
            <p:ph type="title" hasCustomPrompt="1"/>
          </p:nvPr>
        </p:nvSpPr>
        <p:spPr/>
        <p:txBody>
          <a:bodyPr/>
          <a:lstStyle>
            <a:lvl1pPr>
              <a:defRPr>
                <a:solidFill>
                  <a:schemeClr val="bg1"/>
                </a:solidFill>
              </a:defRPr>
            </a:lvl1pPr>
          </a:lstStyle>
          <a:p>
            <a:r>
              <a:rPr lang="en-US"/>
              <a:t>Team slide in white background (6-10 people)</a:t>
            </a:r>
          </a:p>
        </p:txBody>
      </p:sp>
      <p:cxnSp>
        <p:nvCxnSpPr>
          <p:cNvPr id="36" name="Straight Connector 35">
            <a:extLst>
              <a:ext uri="{FF2B5EF4-FFF2-40B4-BE49-F238E27FC236}">
                <a16:creationId xmlns:a16="http://schemas.microsoft.com/office/drawing/2014/main" id="{21C8AA83-B837-274C-AB17-D9B81D2D0320}"/>
              </a:ext>
            </a:extLst>
          </p:cNvPr>
          <p:cNvCxnSpPr>
            <a:cxnSpLocks/>
          </p:cNvCxnSpPr>
          <p:nvPr userDrawn="1"/>
        </p:nvCxnSpPr>
        <p:spPr>
          <a:xfrm>
            <a:off x="609600" y="1432733"/>
            <a:ext cx="10972800"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Date Placeholder 12">
            <a:extLst>
              <a:ext uri="{FF2B5EF4-FFF2-40B4-BE49-F238E27FC236}">
                <a16:creationId xmlns:a16="http://schemas.microsoft.com/office/drawing/2014/main" id="{0763B617-1631-1246-9492-684A397BE23E}"/>
              </a:ext>
            </a:extLst>
          </p:cNvPr>
          <p:cNvSpPr>
            <a:spLocks noGrp="1"/>
          </p:cNvSpPr>
          <p:nvPr>
            <p:ph type="dt" sz="half" idx="42"/>
          </p:nvPr>
        </p:nvSpPr>
        <p:spPr/>
        <p:txBody>
          <a:bodyPr/>
          <a:lstStyle>
            <a:lvl1pPr>
              <a:defRPr>
                <a:solidFill>
                  <a:schemeClr val="tx2"/>
                </a:solidFill>
              </a:defRPr>
            </a:lvl1pPr>
          </a:lstStyle>
          <a:p>
            <a:r>
              <a:rPr lang="en-US"/>
              <a:t>|</a:t>
            </a:r>
          </a:p>
        </p:txBody>
      </p:sp>
      <p:sp>
        <p:nvSpPr>
          <p:cNvPr id="14" name="Footer Placeholder 13">
            <a:extLst>
              <a:ext uri="{FF2B5EF4-FFF2-40B4-BE49-F238E27FC236}">
                <a16:creationId xmlns:a16="http://schemas.microsoft.com/office/drawing/2014/main" id="{9096D45E-4985-4B4F-B6A3-099ACD42B3AB}"/>
              </a:ext>
            </a:extLst>
          </p:cNvPr>
          <p:cNvSpPr>
            <a:spLocks noGrp="1"/>
          </p:cNvSpPr>
          <p:nvPr>
            <p:ph type="ftr" sz="quarter" idx="43"/>
          </p:nvPr>
        </p:nvSpPr>
        <p:spPr/>
        <p:txBody>
          <a:bodyPr/>
          <a:lstStyle>
            <a:lvl1pPr>
              <a:defRPr>
                <a:solidFill>
                  <a:schemeClr val="tx2"/>
                </a:solidFill>
              </a:defRPr>
            </a:lvl1p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15" name="Slide Number Placeholder 14">
            <a:extLst>
              <a:ext uri="{FF2B5EF4-FFF2-40B4-BE49-F238E27FC236}">
                <a16:creationId xmlns:a16="http://schemas.microsoft.com/office/drawing/2014/main" id="{66533026-54EC-8D44-BDDF-91B1CE17D94D}"/>
              </a:ext>
            </a:extLst>
          </p:cNvPr>
          <p:cNvSpPr>
            <a:spLocks noGrp="1"/>
          </p:cNvSpPr>
          <p:nvPr>
            <p:ph type="sldNum" sz="quarter" idx="44"/>
          </p:nvPr>
        </p:nvSpPr>
        <p:spPr/>
        <p:txBody>
          <a:bodyPr/>
          <a:lstStyle>
            <a:lvl1pPr>
              <a:defRPr>
                <a:solidFill>
                  <a:schemeClr val="tx2"/>
                </a:solidFill>
              </a:defRPr>
            </a:lvl1pPr>
          </a:lstStyle>
          <a:p>
            <a:fld id="{E1123682-AE52-6D45-865E-F1EB3AE0E340}" type="slidenum">
              <a:rPr lang="en-US" smtClean="0"/>
              <a:pPr/>
              <a:t>‹#›</a:t>
            </a:fld>
            <a:endParaRPr lang="en-US"/>
          </a:p>
        </p:txBody>
      </p:sp>
      <p:pic>
        <p:nvPicPr>
          <p:cNvPr id="39" name="Picture 38" descr="A picture containing drawing&#10;&#10;Description automatically generated">
            <a:extLst>
              <a:ext uri="{FF2B5EF4-FFF2-40B4-BE49-F238E27FC236}">
                <a16:creationId xmlns:a16="http://schemas.microsoft.com/office/drawing/2014/main" id="{D9BCB442-61FF-0E4C-92A0-EB063E3D229E}"/>
              </a:ext>
            </a:extLst>
          </p:cNvPr>
          <p:cNvPicPr>
            <a:picLocks noChangeAspect="1"/>
          </p:cNvPicPr>
          <p:nvPr userDrawn="1"/>
        </p:nvPicPr>
        <p:blipFill>
          <a:blip r:embed="rId2"/>
          <a:stretch>
            <a:fillRect/>
          </a:stretch>
        </p:blipFill>
        <p:spPr>
          <a:xfrm>
            <a:off x="609600" y="6400491"/>
            <a:ext cx="1600200" cy="276841"/>
          </a:xfrm>
          <a:prstGeom prst="rect">
            <a:avLst/>
          </a:prstGeom>
        </p:spPr>
      </p:pic>
    </p:spTree>
    <p:extLst>
      <p:ext uri="{BB962C8B-B14F-4D97-AF65-F5344CB8AC3E}">
        <p14:creationId xmlns:p14="http://schemas.microsoft.com/office/powerpoint/2010/main" val="377004929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ography Slide">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DF2BFE76-7332-4846-8030-F5A8AACBB7BB}"/>
              </a:ext>
            </a:extLst>
          </p:cNvPr>
          <p:cNvSpPr>
            <a:spLocks noChangeAspect="1"/>
          </p:cNvSpPr>
          <p:nvPr userDrawn="1"/>
        </p:nvSpPr>
        <p:spPr>
          <a:xfrm flipH="1">
            <a:off x="9906000" y="4572000"/>
            <a:ext cx="2286000" cy="2286000"/>
          </a:xfrm>
          <a:prstGeom prst="rtTriangle">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276C8-B8B9-AC40-BBF1-86742BF7EB5F}"/>
              </a:ext>
            </a:extLst>
          </p:cNvPr>
          <p:cNvSpPr>
            <a:spLocks noGrp="1"/>
          </p:cNvSpPr>
          <p:nvPr>
            <p:ph type="title" hasCustomPrompt="1"/>
          </p:nvPr>
        </p:nvSpPr>
        <p:spPr>
          <a:xfrm>
            <a:off x="609600" y="698672"/>
            <a:ext cx="10972800" cy="424013"/>
          </a:xfrm>
          <a:prstGeom prst="rect">
            <a:avLst/>
          </a:prstGeom>
        </p:spPr>
        <p:txBody>
          <a:bodyPr vert="horz" lIns="0" tIns="0" rIns="0" bIns="0" rtlCol="0" anchor="b">
            <a:noAutofit/>
          </a:bodyPr>
          <a:lstStyle>
            <a:lvl1pPr>
              <a:defRPr lang="en-US" dirty="0"/>
            </a:lvl1pPr>
          </a:lstStyle>
          <a:p>
            <a:pPr lvl="0"/>
            <a:r>
              <a:rPr lang="en-US" dirty="0"/>
              <a:t>Individual’s Name</a:t>
            </a:r>
          </a:p>
        </p:txBody>
      </p:sp>
      <p:cxnSp>
        <p:nvCxnSpPr>
          <p:cNvPr id="8" name="Straight Connector 7">
            <a:extLst>
              <a:ext uri="{FF2B5EF4-FFF2-40B4-BE49-F238E27FC236}">
                <a16:creationId xmlns:a16="http://schemas.microsoft.com/office/drawing/2014/main" id="{EC2ACFF1-80A8-9B4D-BA8A-B56EA6B01293}"/>
              </a:ext>
            </a:extLst>
          </p:cNvPr>
          <p:cNvCxnSpPr>
            <a:cxnSpLocks/>
          </p:cNvCxnSpPr>
          <p:nvPr userDrawn="1"/>
        </p:nvCxnSpPr>
        <p:spPr>
          <a:xfrm>
            <a:off x="609600" y="1432733"/>
            <a:ext cx="10972800"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EF9E5462-932F-844A-B15D-B8F3A1ABC7D7}"/>
              </a:ext>
            </a:extLst>
          </p:cNvPr>
          <p:cNvSpPr>
            <a:spLocks noGrp="1"/>
          </p:cNvSpPr>
          <p:nvPr>
            <p:ph type="body" sz="quarter" idx="13" hasCustomPrompt="1"/>
          </p:nvPr>
        </p:nvSpPr>
        <p:spPr>
          <a:xfrm>
            <a:off x="609600" y="215900"/>
            <a:ext cx="3429000" cy="365760"/>
          </a:xfrm>
          <a:prstGeom prst="rect">
            <a:avLst/>
          </a:prstGeom>
        </p:spPr>
        <p:txBody>
          <a:bodyPr vert="horz" lIns="0" tIns="0" rIns="0" bIns="0" rtlCol="0" anchor="ctr">
            <a:noAutofit/>
          </a:bodyPr>
          <a:lstStyle>
            <a:lvl1pPr>
              <a:defRPr lang="en-US" sz="1200" b="1" spc="50" baseline="0" dirty="0">
                <a:solidFill>
                  <a:schemeClr val="tx1">
                    <a:lumMod val="60000"/>
                    <a:lumOff val="40000"/>
                  </a:schemeClr>
                </a:solidFill>
              </a:defRPr>
            </a:lvl1pPr>
          </a:lstStyle>
          <a:p>
            <a:pPr lvl="0"/>
            <a:r>
              <a:rPr lang="en-US" dirty="0"/>
              <a:t>CLICK TO EDIT MASTER TEXT STYLES</a:t>
            </a:r>
          </a:p>
        </p:txBody>
      </p:sp>
      <p:sp>
        <p:nvSpPr>
          <p:cNvPr id="4" name="Text Placeholder 3">
            <a:extLst>
              <a:ext uri="{FF2B5EF4-FFF2-40B4-BE49-F238E27FC236}">
                <a16:creationId xmlns:a16="http://schemas.microsoft.com/office/drawing/2014/main" id="{51B8C4CA-B63B-EF42-9A27-C89C8B59CC3F}"/>
              </a:ext>
            </a:extLst>
          </p:cNvPr>
          <p:cNvSpPr>
            <a:spLocks noGrp="1"/>
          </p:cNvSpPr>
          <p:nvPr>
            <p:ph type="body" sz="quarter" idx="14" hasCustomPrompt="1"/>
          </p:nvPr>
        </p:nvSpPr>
        <p:spPr>
          <a:xfrm>
            <a:off x="609600" y="1097284"/>
            <a:ext cx="10972800" cy="245921"/>
          </a:xfrm>
          <a:prstGeom prst="rect">
            <a:avLst/>
          </a:prstGeom>
        </p:spPr>
        <p:txBody>
          <a:bodyPr vert="horz" lIns="0" tIns="0" rIns="0" bIns="0" rtlCol="0" anchor="ctr">
            <a:noAutofit/>
          </a:bodyPr>
          <a:lstStyle>
            <a:lvl1pPr>
              <a:defRPr lang="en-US" sz="1400" b="0" i="0" dirty="0">
                <a:solidFill>
                  <a:schemeClr val="bg2"/>
                </a:solidFill>
                <a:ea typeface="+mj-ea"/>
                <a:cs typeface="+mj-cs"/>
              </a:defRPr>
            </a:lvl1pPr>
          </a:lstStyle>
          <a:p>
            <a:pPr marL="228600" lvl="0" indent="-228600">
              <a:spcBef>
                <a:spcPct val="0"/>
              </a:spcBef>
              <a:spcAft>
                <a:spcPts val="0"/>
              </a:spcAft>
            </a:pPr>
            <a:r>
              <a:rPr lang="en-US" dirty="0"/>
              <a:t>Title/Role in Italics</a:t>
            </a:r>
          </a:p>
        </p:txBody>
      </p:sp>
      <p:sp>
        <p:nvSpPr>
          <p:cNvPr id="11" name="Picture Placeholder 2">
            <a:extLst>
              <a:ext uri="{FF2B5EF4-FFF2-40B4-BE49-F238E27FC236}">
                <a16:creationId xmlns:a16="http://schemas.microsoft.com/office/drawing/2014/main" id="{E079250E-7927-324E-BDA1-8879404DFC52}"/>
              </a:ext>
            </a:extLst>
          </p:cNvPr>
          <p:cNvSpPr>
            <a:spLocks noGrp="1"/>
          </p:cNvSpPr>
          <p:nvPr>
            <p:ph type="pic" sz="quarter" idx="11"/>
          </p:nvPr>
        </p:nvSpPr>
        <p:spPr>
          <a:xfrm>
            <a:off x="609600" y="1612829"/>
            <a:ext cx="1597025" cy="1597025"/>
          </a:xfrm>
          <a:prstGeom prst="rect">
            <a:avLst/>
          </a:prstGeom>
        </p:spPr>
        <p:txBody>
          <a:bodyPr/>
          <a:lstStyle>
            <a:lvl1pPr marL="0" indent="0">
              <a:buNone/>
              <a:defRPr/>
            </a:lvl1pPr>
          </a:lstStyle>
          <a:p>
            <a:r>
              <a:rPr lang="en-US"/>
              <a:t>Click icon to add picture</a:t>
            </a:r>
            <a:endParaRPr lang="en-US" dirty="0"/>
          </a:p>
        </p:txBody>
      </p:sp>
      <p:sp>
        <p:nvSpPr>
          <p:cNvPr id="17" name="Content Placeholder 2">
            <a:extLst>
              <a:ext uri="{FF2B5EF4-FFF2-40B4-BE49-F238E27FC236}">
                <a16:creationId xmlns:a16="http://schemas.microsoft.com/office/drawing/2014/main" id="{677323EB-F547-8240-B879-E0C7FA4F0812}"/>
              </a:ext>
            </a:extLst>
          </p:cNvPr>
          <p:cNvSpPr>
            <a:spLocks noGrp="1"/>
          </p:cNvSpPr>
          <p:nvPr>
            <p:ph idx="16" hasCustomPrompt="1"/>
          </p:nvPr>
        </p:nvSpPr>
        <p:spPr>
          <a:xfrm>
            <a:off x="2489200" y="1609337"/>
            <a:ext cx="6150801" cy="4575390"/>
          </a:xfrm>
          <a:prstGeom prst="rect">
            <a:avLst/>
          </a:prstGeom>
        </p:spPr>
        <p:txBody>
          <a:bodyPr vert="horz" lIns="0" tIns="0" rIns="0" bIns="0" rtlCol="0">
            <a:noAutofit/>
          </a:bodyPr>
          <a:lstStyle>
            <a:lvl1pPr>
              <a:defRPr lang="en-US" sz="1200" dirty="0" smtClean="0"/>
            </a:lvl1pPr>
            <a:lvl2pPr>
              <a:defRPr lang="en-US" sz="1200" dirty="0" smtClean="0"/>
            </a:lvl2pPr>
            <a:lvl3pPr marL="352425" indent="1184275">
              <a:spcBef>
                <a:spcPts val="600"/>
              </a:spcBef>
              <a:buFontTx/>
              <a:buNone/>
              <a:tabLst/>
              <a:defRPr lang="en-US" sz="1200" b="0" kern="1200" dirty="0">
                <a:solidFill>
                  <a:schemeClr val="tx1"/>
                </a:solidFill>
                <a:latin typeface="+mn-lt"/>
                <a:ea typeface="+mn-ea"/>
                <a:cs typeface="+mn-cs"/>
              </a:defRPr>
            </a:lvl3pPr>
            <a:lvl4pPr>
              <a:spcAft>
                <a:spcPts val="200"/>
              </a:spcAft>
              <a:defRPr lang="en-US" sz="1200" b="1" kern="1200" spc="100" baseline="0" dirty="0" smtClean="0">
                <a:solidFill>
                  <a:schemeClr val="tx1"/>
                </a:solidFill>
                <a:latin typeface="+mn-lt"/>
                <a:ea typeface="+mn-ea"/>
                <a:cs typeface="+mn-cs"/>
              </a:defRPr>
            </a:lvl4pPr>
          </a:lstStyle>
          <a:p>
            <a:pPr lvl="0"/>
            <a:r>
              <a:rPr lang="en-US" dirty="0"/>
              <a:t>Insert business expertise and relevant information.</a:t>
            </a:r>
          </a:p>
          <a:p>
            <a:pPr marL="165100" lvl="1" indent="-165100">
              <a:spcAft>
                <a:spcPts val="300"/>
              </a:spcAft>
            </a:pPr>
            <a:r>
              <a:rPr lang="en-US" dirty="0"/>
              <a:t>Level 2 text</a:t>
            </a:r>
          </a:p>
          <a:p>
            <a:pPr marL="11113" lvl="3" indent="0" algn="l" defTabSz="914400" rtl="0" eaLnBrk="1" latinLnBrk="0" hangingPunct="1">
              <a:lnSpc>
                <a:spcPct val="100000"/>
              </a:lnSpc>
              <a:spcBef>
                <a:spcPts val="600"/>
              </a:spcBef>
              <a:spcAft>
                <a:spcPts val="300"/>
              </a:spcAft>
              <a:buFont typeface="Arial" panose="020B0604020202020204" pitchFamily="34" charset="0"/>
              <a:buNone/>
              <a:tabLst/>
            </a:pPr>
            <a:r>
              <a:rPr lang="en-US" dirty="0"/>
              <a:t>LEVEL 3 TEXT</a:t>
            </a:r>
          </a:p>
          <a:p>
            <a:pPr marL="352425" lvl="2" indent="-176213" algn="l" defTabSz="914400" rtl="0" eaLnBrk="1" latinLnBrk="0" hangingPunct="1">
              <a:lnSpc>
                <a:spcPct val="100000"/>
              </a:lnSpc>
              <a:spcBef>
                <a:spcPts val="0"/>
              </a:spcBef>
              <a:spcAft>
                <a:spcPts val="300"/>
              </a:spcAft>
              <a:buFont typeface="Arial" panose="020B0604020202020204" pitchFamily="34" charset="0"/>
              <a:buChar char="•"/>
              <a:tabLst/>
            </a:pPr>
            <a:r>
              <a:rPr lang="en-US" dirty="0"/>
              <a:t>Level 4</a:t>
            </a:r>
          </a:p>
        </p:txBody>
      </p:sp>
      <p:sp>
        <p:nvSpPr>
          <p:cNvPr id="20" name="Content Placeholder 2">
            <a:extLst>
              <a:ext uri="{FF2B5EF4-FFF2-40B4-BE49-F238E27FC236}">
                <a16:creationId xmlns:a16="http://schemas.microsoft.com/office/drawing/2014/main" id="{444E14DB-E59C-CF46-89A9-138D281EE65C}"/>
              </a:ext>
            </a:extLst>
          </p:cNvPr>
          <p:cNvSpPr>
            <a:spLocks noGrp="1"/>
          </p:cNvSpPr>
          <p:nvPr>
            <p:ph idx="18"/>
          </p:nvPr>
        </p:nvSpPr>
        <p:spPr>
          <a:xfrm>
            <a:off x="8958961" y="1944786"/>
            <a:ext cx="2617279" cy="1623090"/>
          </a:xfrm>
          <a:prstGeom prst="rect">
            <a:avLst/>
          </a:prstGeom>
        </p:spPr>
        <p:txBody>
          <a:bodyPr vert="horz" lIns="0" tIns="91440" rIns="0" bIns="0" rtlCol="0">
            <a:noAutofit/>
          </a:bodyPr>
          <a:lstStyle>
            <a:lvl1pPr>
              <a:defRPr lang="en-US" sz="1200" dirty="0" smtClean="0"/>
            </a:lvl1pPr>
          </a:lstStyle>
          <a:p>
            <a:pPr lvl="0">
              <a:spcAft>
                <a:spcPts val="400"/>
              </a:spcAft>
            </a:pPr>
            <a:r>
              <a:rPr lang="en-US"/>
              <a:t>Click to edit Master text styles</a:t>
            </a:r>
          </a:p>
        </p:txBody>
      </p:sp>
      <p:sp>
        <p:nvSpPr>
          <p:cNvPr id="22" name="Content Placeholder 2">
            <a:extLst>
              <a:ext uri="{FF2B5EF4-FFF2-40B4-BE49-F238E27FC236}">
                <a16:creationId xmlns:a16="http://schemas.microsoft.com/office/drawing/2014/main" id="{F8B2CBAE-529C-4E49-B729-C09D2D9BCD76}"/>
              </a:ext>
            </a:extLst>
          </p:cNvPr>
          <p:cNvSpPr>
            <a:spLocks noGrp="1"/>
          </p:cNvSpPr>
          <p:nvPr>
            <p:ph idx="19"/>
          </p:nvPr>
        </p:nvSpPr>
        <p:spPr>
          <a:xfrm>
            <a:off x="8958961" y="4075356"/>
            <a:ext cx="2617279" cy="2101605"/>
          </a:xfrm>
          <a:prstGeom prst="rect">
            <a:avLst/>
          </a:prstGeom>
        </p:spPr>
        <p:txBody>
          <a:bodyPr vert="horz" lIns="0" tIns="91440" rIns="0" bIns="0" rtlCol="0">
            <a:noAutofit/>
          </a:bodyPr>
          <a:lstStyle>
            <a:lvl1pPr>
              <a:defRPr lang="en-US" sz="1200" smtClean="0"/>
            </a:lvl1pPr>
          </a:lstStyle>
          <a:p>
            <a:pPr lvl="0">
              <a:spcAft>
                <a:spcPts val="400"/>
              </a:spcAft>
            </a:pPr>
            <a:r>
              <a:rPr lang="en-US"/>
              <a:t>Click to edit Master text styles</a:t>
            </a:r>
          </a:p>
        </p:txBody>
      </p:sp>
      <p:sp>
        <p:nvSpPr>
          <p:cNvPr id="9" name="Date Placeholder 8">
            <a:extLst>
              <a:ext uri="{FF2B5EF4-FFF2-40B4-BE49-F238E27FC236}">
                <a16:creationId xmlns:a16="http://schemas.microsoft.com/office/drawing/2014/main" id="{0C8B14CD-04E7-2D48-BEB5-DB421551ACFC}"/>
              </a:ext>
            </a:extLst>
          </p:cNvPr>
          <p:cNvSpPr>
            <a:spLocks noGrp="1"/>
          </p:cNvSpPr>
          <p:nvPr>
            <p:ph type="dt" sz="half" idx="20"/>
          </p:nvPr>
        </p:nvSpPr>
        <p:spPr/>
        <p:txBody>
          <a:bodyPr/>
          <a:lstStyle/>
          <a:p>
            <a:r>
              <a:rPr lang="en-US"/>
              <a:t>|</a:t>
            </a:r>
            <a:endParaRPr lang="en-US" dirty="0"/>
          </a:p>
        </p:txBody>
      </p:sp>
      <p:sp>
        <p:nvSpPr>
          <p:cNvPr id="12" name="Footer Placeholder 11">
            <a:extLst>
              <a:ext uri="{FF2B5EF4-FFF2-40B4-BE49-F238E27FC236}">
                <a16:creationId xmlns:a16="http://schemas.microsoft.com/office/drawing/2014/main" id="{323CA6EA-FFEB-4847-9BA3-49E3DA640E0F}"/>
              </a:ext>
            </a:extLst>
          </p:cNvPr>
          <p:cNvSpPr>
            <a:spLocks noGrp="1"/>
          </p:cNvSpPr>
          <p:nvPr>
            <p:ph type="ftr" sz="quarter" idx="21"/>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13" name="Slide Number Placeholder 12">
            <a:extLst>
              <a:ext uri="{FF2B5EF4-FFF2-40B4-BE49-F238E27FC236}">
                <a16:creationId xmlns:a16="http://schemas.microsoft.com/office/drawing/2014/main" id="{DDC55628-A1C3-6946-A5CF-C967C1BC6B12}"/>
              </a:ext>
            </a:extLst>
          </p:cNvPr>
          <p:cNvSpPr>
            <a:spLocks noGrp="1"/>
          </p:cNvSpPr>
          <p:nvPr>
            <p:ph type="sldNum" sz="quarter" idx="22"/>
          </p:nvPr>
        </p:nvSpPr>
        <p:spPr/>
        <p:txBody>
          <a:bodyPr/>
          <a:lstStyle/>
          <a:p>
            <a:fld id="{E1123682-AE52-6D45-865E-F1EB3AE0E340}" type="slidenum">
              <a:rPr lang="en-US" smtClean="0"/>
              <a:pPr/>
              <a:t>‹#›</a:t>
            </a:fld>
            <a:endParaRPr lang="en-US" dirty="0"/>
          </a:p>
        </p:txBody>
      </p:sp>
      <p:sp>
        <p:nvSpPr>
          <p:cNvPr id="19" name="Rectangle 18">
            <a:extLst>
              <a:ext uri="{FF2B5EF4-FFF2-40B4-BE49-F238E27FC236}">
                <a16:creationId xmlns:a16="http://schemas.microsoft.com/office/drawing/2014/main" id="{A06594F2-57D0-4543-AD2B-ABC271984DDE}"/>
              </a:ext>
            </a:extLst>
          </p:cNvPr>
          <p:cNvSpPr/>
          <p:nvPr userDrawn="1"/>
        </p:nvSpPr>
        <p:spPr>
          <a:xfrm>
            <a:off x="8876222" y="1609337"/>
            <a:ext cx="2714116" cy="320040"/>
          </a:xfrm>
          <a:prstGeom prst="rect">
            <a:avLst/>
          </a:prstGeom>
          <a:solidFill>
            <a:schemeClr val="bg1">
              <a:lumMod val="95000"/>
            </a:schemeClr>
          </a:solidFill>
          <a:ln>
            <a:noFill/>
          </a:ln>
          <a:effectLst>
            <a:outerShdw dist="63500" dir="2700000" algn="tl"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200" b="1" spc="100" baseline="0">
                <a:solidFill>
                  <a:schemeClr val="bg2"/>
                </a:solidFill>
              </a:rPr>
              <a:t>INDUSTRIES SERVED</a:t>
            </a:r>
          </a:p>
        </p:txBody>
      </p:sp>
      <p:sp>
        <p:nvSpPr>
          <p:cNvPr id="23" name="Rectangle 22">
            <a:extLst>
              <a:ext uri="{FF2B5EF4-FFF2-40B4-BE49-F238E27FC236}">
                <a16:creationId xmlns:a16="http://schemas.microsoft.com/office/drawing/2014/main" id="{00F9A7C2-9182-0C46-909B-1D5A716D532D}"/>
              </a:ext>
            </a:extLst>
          </p:cNvPr>
          <p:cNvSpPr/>
          <p:nvPr userDrawn="1"/>
        </p:nvSpPr>
        <p:spPr>
          <a:xfrm>
            <a:off x="8876222" y="3747974"/>
            <a:ext cx="2714116" cy="320040"/>
          </a:xfrm>
          <a:prstGeom prst="rect">
            <a:avLst/>
          </a:prstGeom>
          <a:solidFill>
            <a:schemeClr val="bg1">
              <a:lumMod val="95000"/>
            </a:schemeClr>
          </a:solidFill>
          <a:ln>
            <a:noFill/>
          </a:ln>
          <a:effectLst>
            <a:outerShdw dist="63500" dir="2700000" algn="tl" rotWithShape="0">
              <a:schemeClr val="tx2"/>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200" b="1" spc="100" baseline="0">
                <a:solidFill>
                  <a:schemeClr val="bg2"/>
                </a:solidFill>
              </a:rPr>
              <a:t>SKILLS &amp; SPECIALTIES</a:t>
            </a:r>
          </a:p>
        </p:txBody>
      </p:sp>
    </p:spTree>
    <p:extLst>
      <p:ext uri="{BB962C8B-B14F-4D97-AF65-F5344CB8AC3E}">
        <p14:creationId xmlns:p14="http://schemas.microsoft.com/office/powerpoint/2010/main" val="2452837631"/>
      </p:ext>
    </p:extLst>
  </p:cSld>
  <p:clrMapOvr>
    <a:masterClrMapping/>
  </p:clrMapOvr>
  <p:extLst>
    <p:ext uri="{DCECCB84-F9BA-43D5-87BE-67443E8EF086}">
      <p15:sldGuideLst xmlns:p15="http://schemas.microsoft.com/office/powerpoint/2012/main">
        <p15:guide id="1" pos="384">
          <p15:clr>
            <a:srgbClr val="FBAE40"/>
          </p15:clr>
        </p15:guide>
        <p15:guide id="2"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bg>
      <p:bgPr>
        <a:solidFill>
          <a:srgbClr val="091B2F"/>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B0278512-1DD8-2D40-B01F-2168DD8B965D}"/>
              </a:ext>
            </a:extLst>
          </p:cNvPr>
          <p:cNvSpPr/>
          <p:nvPr userDrawn="1"/>
        </p:nvSpPr>
        <p:spPr>
          <a:xfrm>
            <a:off x="9906000" y="4570604"/>
            <a:ext cx="2286000" cy="2287396"/>
          </a:xfrm>
          <a:custGeom>
            <a:avLst/>
            <a:gdLst>
              <a:gd name="connsiteX0" fmla="*/ -320 w 2286000"/>
              <a:gd name="connsiteY0" fmla="*/ 2285999 h 2287396"/>
              <a:gd name="connsiteX1" fmla="*/ 2285681 w 2286000"/>
              <a:gd name="connsiteY1" fmla="*/ 2287396 h 2287396"/>
              <a:gd name="connsiteX2" fmla="*/ 2285681 w 2286000"/>
              <a:gd name="connsiteY2" fmla="*/ 126 h 2287396"/>
              <a:gd name="connsiteX3" fmla="*/ 2285681 w 2286000"/>
              <a:gd name="connsiteY3" fmla="*/ -1 h 2287396"/>
              <a:gd name="connsiteX4" fmla="*/ 2285681 w 2286000"/>
              <a:gd name="connsiteY4" fmla="*/ -1 h 2287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7396">
                <a:moveTo>
                  <a:pt x="-320" y="2285999"/>
                </a:moveTo>
                <a:lnTo>
                  <a:pt x="2285681" y="2287396"/>
                </a:lnTo>
                <a:lnTo>
                  <a:pt x="2285681" y="126"/>
                </a:lnTo>
                <a:close/>
                <a:moveTo>
                  <a:pt x="2285681" y="-1"/>
                </a:moveTo>
                <a:lnTo>
                  <a:pt x="2285681" y="-1"/>
                </a:lnTo>
                <a:close/>
              </a:path>
            </a:pathLst>
          </a:custGeom>
          <a:solidFill>
            <a:schemeClr val="accent5"/>
          </a:solidFill>
          <a:ln w="12695"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A866E0F4-0AF0-2D46-BA9C-058AE9900BDF}"/>
              </a:ext>
            </a:extLst>
          </p:cNvPr>
          <p:cNvSpPr/>
          <p:nvPr/>
        </p:nvSpPr>
        <p:spPr>
          <a:xfrm>
            <a:off x="4069714" y="0"/>
            <a:ext cx="6852030" cy="5644515"/>
          </a:xfrm>
          <a:custGeom>
            <a:avLst/>
            <a:gdLst>
              <a:gd name="connsiteX0" fmla="*/ 4436872 w 6852030"/>
              <a:gd name="connsiteY0" fmla="*/ 0 h 5644515"/>
              <a:gd name="connsiteX1" fmla="*/ 0 w 6852030"/>
              <a:gd name="connsiteY1" fmla="*/ 4436999 h 5644515"/>
              <a:gd name="connsiteX2" fmla="*/ 1207516 w 6852030"/>
              <a:gd name="connsiteY2" fmla="*/ 5644515 h 5644515"/>
              <a:gd name="connsiteX3" fmla="*/ 6852031 w 6852030"/>
              <a:gd name="connsiteY3" fmla="*/ 0 h 5644515"/>
              <a:gd name="connsiteX4" fmla="*/ 4436872 w 6852030"/>
              <a:gd name="connsiteY4" fmla="*/ 0 h 5644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2030" h="5644515">
                <a:moveTo>
                  <a:pt x="4436872" y="0"/>
                </a:moveTo>
                <a:lnTo>
                  <a:pt x="0" y="4436999"/>
                </a:lnTo>
                <a:lnTo>
                  <a:pt x="1207516" y="5644515"/>
                </a:lnTo>
                <a:lnTo>
                  <a:pt x="6852031" y="0"/>
                </a:lnTo>
                <a:lnTo>
                  <a:pt x="4436872" y="0"/>
                </a:lnTo>
                <a:close/>
              </a:path>
            </a:pathLst>
          </a:custGeom>
          <a:solidFill>
            <a:srgbClr val="062541"/>
          </a:solidFill>
          <a:ln w="1269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0B25872-4891-6146-9FA2-91279C04C2BD}"/>
              </a:ext>
            </a:extLst>
          </p:cNvPr>
          <p:cNvSpPr>
            <a:spLocks noGrp="1"/>
          </p:cNvSpPr>
          <p:nvPr>
            <p:ph type="ctrTitle" hasCustomPrompt="1"/>
          </p:nvPr>
        </p:nvSpPr>
        <p:spPr>
          <a:xfrm>
            <a:off x="609600" y="1078992"/>
            <a:ext cx="5486400" cy="2387600"/>
          </a:xfrm>
          <a:prstGeom prst="rect">
            <a:avLst/>
          </a:prstGeom>
        </p:spPr>
        <p:txBody>
          <a:bodyPr lIns="0" anchor="b">
            <a:normAutofit/>
          </a:bodyPr>
          <a:lstStyle>
            <a:lvl1pPr algn="l">
              <a:defRPr sz="4000" b="0" baseline="0">
                <a:solidFill>
                  <a:schemeClr val="bg1"/>
                </a:solidFill>
                <a:latin typeface="+mj-lt"/>
              </a:defRPr>
            </a:lvl1pPr>
          </a:lstStyle>
          <a:p>
            <a:r>
              <a:rPr lang="en-US"/>
              <a:t>Click to edit master title style</a:t>
            </a:r>
          </a:p>
        </p:txBody>
      </p:sp>
      <p:pic>
        <p:nvPicPr>
          <p:cNvPr id="20" name="Picture 19" descr="A picture containing drawing&#10;&#10;Description automatically generated">
            <a:extLst>
              <a:ext uri="{FF2B5EF4-FFF2-40B4-BE49-F238E27FC236}">
                <a16:creationId xmlns:a16="http://schemas.microsoft.com/office/drawing/2014/main" id="{DB6E5D94-AC90-6B4F-BE6B-A10AEBF3FB47}"/>
              </a:ext>
            </a:extLst>
          </p:cNvPr>
          <p:cNvPicPr>
            <a:picLocks noChangeAspect="1"/>
          </p:cNvPicPr>
          <p:nvPr userDrawn="1"/>
        </p:nvPicPr>
        <p:blipFill>
          <a:blip r:embed="rId2"/>
          <a:stretch>
            <a:fillRect/>
          </a:stretch>
        </p:blipFill>
        <p:spPr>
          <a:xfrm>
            <a:off x="609600" y="5610543"/>
            <a:ext cx="3200400" cy="553681"/>
          </a:xfrm>
          <a:prstGeom prst="rect">
            <a:avLst/>
          </a:prstGeom>
        </p:spPr>
      </p:pic>
      <p:sp>
        <p:nvSpPr>
          <p:cNvPr id="22" name="Picture Placeholder 21">
            <a:extLst>
              <a:ext uri="{FF2B5EF4-FFF2-40B4-BE49-F238E27FC236}">
                <a16:creationId xmlns:a16="http://schemas.microsoft.com/office/drawing/2014/main" id="{9BA22170-5B77-0D4E-A0D9-C78495C23D01}"/>
              </a:ext>
            </a:extLst>
          </p:cNvPr>
          <p:cNvSpPr>
            <a:spLocks noGrp="1" noChangeAspect="1"/>
          </p:cNvSpPr>
          <p:nvPr>
            <p:ph type="pic" sz="quarter" idx="13"/>
          </p:nvPr>
        </p:nvSpPr>
        <p:spPr>
          <a:xfrm>
            <a:off x="4053797" y="0"/>
            <a:ext cx="8138203" cy="6858000"/>
          </a:xfrm>
          <a:custGeom>
            <a:avLst/>
            <a:gdLst>
              <a:gd name="connsiteX0" fmla="*/ 800916 w 949961"/>
              <a:gd name="connsiteY0" fmla="*/ 0 h 800525"/>
              <a:gd name="connsiteX1" fmla="*/ 949961 w 949961"/>
              <a:gd name="connsiteY1" fmla="*/ 0 h 800525"/>
              <a:gd name="connsiteX2" fmla="*/ 949961 w 949961"/>
              <a:gd name="connsiteY2" fmla="*/ 533463 h 800525"/>
              <a:gd name="connsiteX3" fmla="*/ 682755 w 949961"/>
              <a:gd name="connsiteY3" fmla="*/ 800525 h 800525"/>
              <a:gd name="connsiteX4" fmla="*/ 0 w 949961"/>
              <a:gd name="connsiteY4" fmla="*/ 800525 h 80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961" h="800525">
                <a:moveTo>
                  <a:pt x="800916" y="0"/>
                </a:moveTo>
                <a:lnTo>
                  <a:pt x="949961" y="0"/>
                </a:lnTo>
                <a:lnTo>
                  <a:pt x="949961" y="533463"/>
                </a:lnTo>
                <a:lnTo>
                  <a:pt x="682755" y="800525"/>
                </a:lnTo>
                <a:lnTo>
                  <a:pt x="0" y="800525"/>
                </a:lnTo>
                <a:close/>
              </a:path>
            </a:pathLst>
          </a:custGeom>
          <a:solidFill>
            <a:srgbClr val="092B49"/>
          </a:solidFill>
          <a:ln w="12695" cap="flat">
            <a:noFill/>
            <a:prstDash val="solid"/>
            <a:miter/>
          </a:ln>
        </p:spPr>
        <p:txBody>
          <a:bodyPr rIns="365760" rtlCol="0" anchor="ctr"/>
          <a:lstStyle>
            <a:lvl1pPr algn="ctr">
              <a:lnSpc>
                <a:spcPct val="100000"/>
              </a:lnSpc>
              <a:spcBef>
                <a:spcPts val="0"/>
              </a:spcBef>
              <a:defRPr lang="en-US" sz="1400" dirty="0">
                <a:solidFill>
                  <a:srgbClr val="A4B0BA"/>
                </a:solidFill>
              </a:defRPr>
            </a:lvl1pPr>
          </a:lstStyle>
          <a:p>
            <a:pPr marL="0" lvl="0" indent="0" algn="r">
              <a:lnSpc>
                <a:spcPct val="100000"/>
              </a:lnSpc>
              <a:buNone/>
            </a:pPr>
            <a:r>
              <a:rPr lang="en-US"/>
              <a:t>Click icon to add picture</a:t>
            </a:r>
          </a:p>
        </p:txBody>
      </p:sp>
      <p:sp>
        <p:nvSpPr>
          <p:cNvPr id="9" name="Subtitle 2">
            <a:extLst>
              <a:ext uri="{FF2B5EF4-FFF2-40B4-BE49-F238E27FC236}">
                <a16:creationId xmlns:a16="http://schemas.microsoft.com/office/drawing/2014/main" id="{EFC3DD44-B6BD-9C44-A1ED-9DDE534873FC}"/>
              </a:ext>
            </a:extLst>
          </p:cNvPr>
          <p:cNvSpPr>
            <a:spLocks noGrp="1"/>
          </p:cNvSpPr>
          <p:nvPr>
            <p:ph type="subTitle" idx="1"/>
          </p:nvPr>
        </p:nvSpPr>
        <p:spPr>
          <a:xfrm>
            <a:off x="609600" y="3683318"/>
            <a:ext cx="5486400" cy="1655762"/>
          </a:xfrm>
          <a:prstGeom prst="rect">
            <a:avLst/>
          </a:prstGeom>
        </p:spPr>
        <p:txBody>
          <a:bodyPr lIns="0"/>
          <a:lstStyle>
            <a:lvl1pPr marL="0" indent="0" algn="l" defTabSz="914400" rtl="0" eaLnBrk="1" latinLnBrk="0" hangingPunct="1">
              <a:lnSpc>
                <a:spcPct val="95000"/>
              </a:lnSpc>
              <a:spcBef>
                <a:spcPts val="1000"/>
              </a:spcBef>
              <a:buFont typeface="Arial" panose="020B0604020202020204" pitchFamily="34" charset="0"/>
              <a:buNone/>
              <a:defRPr lang="en-US" sz="2400" kern="1200" dirty="0">
                <a:solidFill>
                  <a:schemeClr val="tx1">
                    <a:lumMod val="60000"/>
                    <a:lumOff val="40000"/>
                  </a:schemeClr>
                </a:solidFill>
                <a:latin typeface="+mn-lt"/>
                <a:ea typeface="+mn-ea"/>
                <a:cs typeface="+mn-cs"/>
              </a:defRPr>
            </a:lvl1pPr>
            <a:lvl2pPr marL="573088" indent="-280988" algn="l">
              <a:lnSpc>
                <a:spcPct val="95000"/>
              </a:lnSpc>
              <a:spcBef>
                <a:spcPts val="300"/>
              </a:spcBef>
              <a:buFont typeface="Arial" panose="020B0604020202020204" pitchFamily="34" charset="0"/>
              <a:buChar char="•"/>
              <a:tabLst/>
              <a:defRPr sz="2400">
                <a:solidFill>
                  <a:srgbClr val="BFCED6"/>
                </a:solidFill>
              </a:defRPr>
            </a:lvl2pPr>
            <a:lvl3pPr marL="866775" indent="-293688" algn="l">
              <a:buFont typeface="Arial" panose="020B0604020202020204" pitchFamily="34" charset="0"/>
              <a:buChar char="•"/>
              <a:tabLst/>
              <a:defRPr sz="1800">
                <a:solidFill>
                  <a:srgbClr val="BFCED6"/>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2824396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2" name="Right Triangle 11">
            <a:extLst>
              <a:ext uri="{FF2B5EF4-FFF2-40B4-BE49-F238E27FC236}">
                <a16:creationId xmlns:a16="http://schemas.microsoft.com/office/drawing/2014/main" id="{CDBF9CCC-61AB-E147-8B1D-5247A9EA7827}"/>
              </a:ext>
            </a:extLst>
          </p:cNvPr>
          <p:cNvSpPr>
            <a:spLocks noChangeAspect="1"/>
          </p:cNvSpPr>
          <p:nvPr userDrawn="1"/>
        </p:nvSpPr>
        <p:spPr>
          <a:xfrm flipH="1">
            <a:off x="9906000" y="4572000"/>
            <a:ext cx="2286000" cy="2286000"/>
          </a:xfrm>
          <a:prstGeom prst="rtTriangle">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0" name="Text Placeholder 9">
            <a:extLst>
              <a:ext uri="{FF2B5EF4-FFF2-40B4-BE49-F238E27FC236}">
                <a16:creationId xmlns:a16="http://schemas.microsoft.com/office/drawing/2014/main" id="{EF9E5462-932F-844A-B15D-B8F3A1ABC7D7}"/>
              </a:ext>
            </a:extLst>
          </p:cNvPr>
          <p:cNvSpPr>
            <a:spLocks noGrp="1"/>
          </p:cNvSpPr>
          <p:nvPr>
            <p:ph type="body" sz="quarter" idx="13" hasCustomPrompt="1"/>
          </p:nvPr>
        </p:nvSpPr>
        <p:spPr>
          <a:xfrm>
            <a:off x="609600" y="215900"/>
            <a:ext cx="4572000" cy="365760"/>
          </a:xfrm>
          <a:prstGeom prst="rect">
            <a:avLst/>
          </a:prstGeom>
        </p:spPr>
        <p:txBody>
          <a:bodyPr anchor="ctr">
            <a:noAutofit/>
          </a:bodyPr>
          <a:lstStyle>
            <a:lvl1pPr marL="0" indent="0">
              <a:buNone/>
              <a:defRPr sz="1200" b="1" spc="50" baseline="0">
                <a:solidFill>
                  <a:schemeClr val="tx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 name="Title 5">
            <a:extLst>
              <a:ext uri="{FF2B5EF4-FFF2-40B4-BE49-F238E27FC236}">
                <a16:creationId xmlns:a16="http://schemas.microsoft.com/office/drawing/2014/main" id="{67ACC9B4-6586-6443-B110-B157511ACF2F}"/>
              </a:ext>
            </a:extLst>
          </p:cNvPr>
          <p:cNvSpPr>
            <a:spLocks noGrp="1"/>
          </p:cNvSpPr>
          <p:nvPr>
            <p:ph type="title"/>
          </p:nvPr>
        </p:nvSpPr>
        <p:spPr/>
        <p:txBody>
          <a:bodyPr/>
          <a:lstStyle/>
          <a:p>
            <a:r>
              <a:rPr lang="en-US"/>
              <a:t>Click to edit Master title style</a:t>
            </a:r>
          </a:p>
        </p:txBody>
      </p:sp>
      <p:cxnSp>
        <p:nvCxnSpPr>
          <p:cNvPr id="11" name="Straight Connector 10">
            <a:extLst>
              <a:ext uri="{FF2B5EF4-FFF2-40B4-BE49-F238E27FC236}">
                <a16:creationId xmlns:a16="http://schemas.microsoft.com/office/drawing/2014/main" id="{71E991E2-1349-2946-827D-C02ECC8D74EF}"/>
              </a:ext>
            </a:extLst>
          </p:cNvPr>
          <p:cNvCxnSpPr>
            <a:cxnSpLocks/>
          </p:cNvCxnSpPr>
          <p:nvPr userDrawn="1"/>
        </p:nvCxnSpPr>
        <p:spPr>
          <a:xfrm>
            <a:off x="609600" y="1432733"/>
            <a:ext cx="10972800"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C7E97768-7448-7D4F-9CDE-A2F96EAAC5F7}"/>
              </a:ext>
            </a:extLst>
          </p:cNvPr>
          <p:cNvSpPr>
            <a:spLocks noGrp="1"/>
          </p:cNvSpPr>
          <p:nvPr>
            <p:ph type="body" sz="quarter" idx="15"/>
          </p:nvPr>
        </p:nvSpPr>
        <p:spPr>
          <a:xfrm>
            <a:off x="609600" y="1503363"/>
            <a:ext cx="10980738" cy="4664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93316DE8-C7D7-5243-A677-9C7E26EC5F7F}"/>
              </a:ext>
            </a:extLst>
          </p:cNvPr>
          <p:cNvSpPr>
            <a:spLocks noGrp="1"/>
          </p:cNvSpPr>
          <p:nvPr>
            <p:ph type="dt" sz="half" idx="16"/>
          </p:nvPr>
        </p:nvSpPr>
        <p:spPr/>
        <p:txBody>
          <a:bodyPr/>
          <a:lstStyle/>
          <a:p>
            <a:r>
              <a:rPr lang="en-US"/>
              <a:t>|</a:t>
            </a:r>
            <a:endParaRPr lang="en-US" dirty="0"/>
          </a:p>
        </p:txBody>
      </p:sp>
      <p:sp>
        <p:nvSpPr>
          <p:cNvPr id="3" name="Footer Placeholder 2">
            <a:extLst>
              <a:ext uri="{FF2B5EF4-FFF2-40B4-BE49-F238E27FC236}">
                <a16:creationId xmlns:a16="http://schemas.microsoft.com/office/drawing/2014/main" id="{C4FE6483-E37D-0D4B-8268-426B51D9146E}"/>
              </a:ext>
            </a:extLst>
          </p:cNvPr>
          <p:cNvSpPr>
            <a:spLocks noGrp="1"/>
          </p:cNvSpPr>
          <p:nvPr>
            <p:ph type="ftr" sz="quarter" idx="17"/>
          </p:nvPr>
        </p:nvSpPr>
        <p:spPr/>
        <p:txBody>
          <a:bodyPr/>
          <a:lstStyle>
            <a:lvl1pPr>
              <a:defRPr sz="650"/>
            </a:lvl1pPr>
          </a:lstStyle>
          <a:p>
            <a:r>
              <a:rPr lang="en-US" dirty="0"/>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4" name="Slide Number Placeholder 3">
            <a:extLst>
              <a:ext uri="{FF2B5EF4-FFF2-40B4-BE49-F238E27FC236}">
                <a16:creationId xmlns:a16="http://schemas.microsoft.com/office/drawing/2014/main" id="{5889121B-F835-F849-AD23-82D1D6FE384C}"/>
              </a:ext>
            </a:extLst>
          </p:cNvPr>
          <p:cNvSpPr>
            <a:spLocks noGrp="1"/>
          </p:cNvSpPr>
          <p:nvPr>
            <p:ph type="sldNum" sz="quarter" idx="18"/>
          </p:nvPr>
        </p:nvSpPr>
        <p:spPr/>
        <p:txBody>
          <a:bodyPr/>
          <a:lstStyle/>
          <a:p>
            <a:fld id="{E1123682-AE52-6D45-865E-F1EB3AE0E340}" type="slidenum">
              <a:rPr lang="en-US" smtClean="0"/>
              <a:pPr/>
              <a:t>‹#›</a:t>
            </a:fld>
            <a:endParaRPr lang="en-US" dirty="0"/>
          </a:p>
        </p:txBody>
      </p:sp>
    </p:spTree>
    <p:extLst>
      <p:ext uri="{BB962C8B-B14F-4D97-AF65-F5344CB8AC3E}">
        <p14:creationId xmlns:p14="http://schemas.microsoft.com/office/powerpoint/2010/main" val="1553790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lank Slide">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DF2BFE76-7332-4846-8030-F5A8AACBB7BB}"/>
              </a:ext>
            </a:extLst>
          </p:cNvPr>
          <p:cNvSpPr>
            <a:spLocks noChangeAspect="1"/>
          </p:cNvSpPr>
          <p:nvPr userDrawn="1"/>
        </p:nvSpPr>
        <p:spPr>
          <a:xfrm flipH="1">
            <a:off x="9906000" y="4572000"/>
            <a:ext cx="2286000" cy="2286000"/>
          </a:xfrm>
          <a:prstGeom prst="rtTriangle">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5" name="Title 4">
            <a:extLst>
              <a:ext uri="{FF2B5EF4-FFF2-40B4-BE49-F238E27FC236}">
                <a16:creationId xmlns:a16="http://schemas.microsoft.com/office/drawing/2014/main" id="{7D37C71F-15B5-934E-85B5-5511DD4378E3}"/>
              </a:ext>
            </a:extLst>
          </p:cNvPr>
          <p:cNvSpPr>
            <a:spLocks noGrp="1"/>
          </p:cNvSpPr>
          <p:nvPr>
            <p:ph type="title"/>
          </p:nvPr>
        </p:nvSpPr>
        <p:spPr/>
        <p:txBody>
          <a:bodyPr/>
          <a:lstStyle/>
          <a:p>
            <a:r>
              <a:rPr lang="en-US"/>
              <a:t>Click to edit Master title style</a:t>
            </a:r>
          </a:p>
        </p:txBody>
      </p:sp>
      <p:sp>
        <p:nvSpPr>
          <p:cNvPr id="9" name="Text Placeholder 9">
            <a:extLst>
              <a:ext uri="{FF2B5EF4-FFF2-40B4-BE49-F238E27FC236}">
                <a16:creationId xmlns:a16="http://schemas.microsoft.com/office/drawing/2014/main" id="{5EDCFDE7-A725-4BE6-9BA4-C1C1FAC8E4F4}"/>
              </a:ext>
            </a:extLst>
          </p:cNvPr>
          <p:cNvSpPr>
            <a:spLocks noGrp="1"/>
          </p:cNvSpPr>
          <p:nvPr>
            <p:ph type="body" sz="quarter" idx="13" hasCustomPrompt="1"/>
          </p:nvPr>
        </p:nvSpPr>
        <p:spPr>
          <a:xfrm>
            <a:off x="609600" y="215900"/>
            <a:ext cx="4572000" cy="365760"/>
          </a:xfrm>
          <a:prstGeom prst="rect">
            <a:avLst/>
          </a:prstGeom>
        </p:spPr>
        <p:txBody>
          <a:bodyPr anchor="ctr">
            <a:noAutofit/>
          </a:bodyPr>
          <a:lstStyle>
            <a:lvl1pPr marL="0" indent="0">
              <a:buNone/>
              <a:defRPr sz="1200" b="1" spc="50" baseline="0">
                <a:solidFill>
                  <a:schemeClr val="tx1">
                    <a:lumMod val="60000"/>
                    <a:lumOff val="4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0" name="Straight Connector 9">
            <a:extLst>
              <a:ext uri="{FF2B5EF4-FFF2-40B4-BE49-F238E27FC236}">
                <a16:creationId xmlns:a16="http://schemas.microsoft.com/office/drawing/2014/main" id="{EE0F65DC-C4AF-7C44-BB4C-469FC8EDEFD8}"/>
              </a:ext>
            </a:extLst>
          </p:cNvPr>
          <p:cNvCxnSpPr>
            <a:cxnSpLocks/>
          </p:cNvCxnSpPr>
          <p:nvPr userDrawn="1"/>
        </p:nvCxnSpPr>
        <p:spPr>
          <a:xfrm>
            <a:off x="609600" y="1432733"/>
            <a:ext cx="10972800"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A87E28ED-1FA3-CA4D-A6AB-8934548B34AB}"/>
              </a:ext>
            </a:extLst>
          </p:cNvPr>
          <p:cNvSpPr>
            <a:spLocks noGrp="1"/>
          </p:cNvSpPr>
          <p:nvPr>
            <p:ph type="dt" sz="half" idx="14"/>
          </p:nvPr>
        </p:nvSpPr>
        <p:spPr/>
        <p:txBody>
          <a:bodyPr/>
          <a:lstStyle/>
          <a:p>
            <a:r>
              <a:rPr lang="en-US"/>
              <a:t>|</a:t>
            </a:r>
          </a:p>
        </p:txBody>
      </p:sp>
      <p:sp>
        <p:nvSpPr>
          <p:cNvPr id="13" name="Footer Placeholder 12">
            <a:extLst>
              <a:ext uri="{FF2B5EF4-FFF2-40B4-BE49-F238E27FC236}">
                <a16:creationId xmlns:a16="http://schemas.microsoft.com/office/drawing/2014/main" id="{816BDA17-B81E-584E-B0F1-A58D26886099}"/>
              </a:ext>
            </a:extLst>
          </p:cNvPr>
          <p:cNvSpPr>
            <a:spLocks noGrp="1"/>
          </p:cNvSpPr>
          <p:nvPr>
            <p:ph type="ftr" sz="quarter" idx="15"/>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14" name="Slide Number Placeholder 13">
            <a:extLst>
              <a:ext uri="{FF2B5EF4-FFF2-40B4-BE49-F238E27FC236}">
                <a16:creationId xmlns:a16="http://schemas.microsoft.com/office/drawing/2014/main" id="{49E0AAD3-EDEC-354F-ACFF-C008578CAEDB}"/>
              </a:ext>
            </a:extLst>
          </p:cNvPr>
          <p:cNvSpPr>
            <a:spLocks noGrp="1"/>
          </p:cNvSpPr>
          <p:nvPr>
            <p:ph type="sldNum" sz="quarter" idx="16"/>
          </p:nvPr>
        </p:nvSpPr>
        <p:spPr/>
        <p:txBody>
          <a:bodyPr/>
          <a:lstStyle/>
          <a:p>
            <a:fld id="{E1123682-AE52-6D45-865E-F1EB3AE0E340}" type="slidenum">
              <a:rPr lang="en-US" smtClean="0"/>
              <a:pPr/>
              <a:t>‹#›</a:t>
            </a:fld>
            <a:endParaRPr lang="en-US"/>
          </a:p>
        </p:txBody>
      </p:sp>
    </p:spTree>
    <p:extLst>
      <p:ext uri="{BB962C8B-B14F-4D97-AF65-F5344CB8AC3E}">
        <p14:creationId xmlns:p14="http://schemas.microsoft.com/office/powerpoint/2010/main" val="125075766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ivider Slide">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2698BE9A-3756-C843-A689-F883B7EDC3B5}"/>
              </a:ext>
            </a:extLst>
          </p:cNvPr>
          <p:cNvSpPr/>
          <p:nvPr userDrawn="1"/>
        </p:nvSpPr>
        <p:spPr>
          <a:xfrm>
            <a:off x="4069714" y="0"/>
            <a:ext cx="6852030" cy="5644515"/>
          </a:xfrm>
          <a:custGeom>
            <a:avLst/>
            <a:gdLst>
              <a:gd name="connsiteX0" fmla="*/ 4436872 w 6852030"/>
              <a:gd name="connsiteY0" fmla="*/ 0 h 5644515"/>
              <a:gd name="connsiteX1" fmla="*/ 0 w 6852030"/>
              <a:gd name="connsiteY1" fmla="*/ 4436999 h 5644515"/>
              <a:gd name="connsiteX2" fmla="*/ 1207516 w 6852030"/>
              <a:gd name="connsiteY2" fmla="*/ 5644515 h 5644515"/>
              <a:gd name="connsiteX3" fmla="*/ 6852031 w 6852030"/>
              <a:gd name="connsiteY3" fmla="*/ 0 h 5644515"/>
              <a:gd name="connsiteX4" fmla="*/ 4436872 w 6852030"/>
              <a:gd name="connsiteY4" fmla="*/ 0 h 5644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2030" h="5644515">
                <a:moveTo>
                  <a:pt x="4436872" y="0"/>
                </a:moveTo>
                <a:lnTo>
                  <a:pt x="0" y="4436999"/>
                </a:lnTo>
                <a:lnTo>
                  <a:pt x="1207516" y="5644515"/>
                </a:lnTo>
                <a:lnTo>
                  <a:pt x="6852031" y="0"/>
                </a:lnTo>
                <a:lnTo>
                  <a:pt x="4436872" y="0"/>
                </a:lnTo>
                <a:close/>
              </a:path>
            </a:pathLst>
          </a:cu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sp>
        <p:nvSpPr>
          <p:cNvPr id="11" name="Freeform 10">
            <a:extLst>
              <a:ext uri="{FF2B5EF4-FFF2-40B4-BE49-F238E27FC236}">
                <a16:creationId xmlns:a16="http://schemas.microsoft.com/office/drawing/2014/main" id="{C070C1F0-43A2-CE43-8411-4891843E2B7D}"/>
              </a:ext>
            </a:extLst>
          </p:cNvPr>
          <p:cNvSpPr/>
          <p:nvPr userDrawn="1"/>
        </p:nvSpPr>
        <p:spPr>
          <a:xfrm>
            <a:off x="4064000" y="0"/>
            <a:ext cx="8133842" cy="6858000"/>
          </a:xfrm>
          <a:custGeom>
            <a:avLst/>
            <a:gdLst>
              <a:gd name="connsiteX0" fmla="*/ 6857746 w 8133842"/>
              <a:gd name="connsiteY0" fmla="*/ 0 h 6858000"/>
              <a:gd name="connsiteX1" fmla="*/ 0 w 8133842"/>
              <a:gd name="connsiteY1" fmla="*/ 6857746 h 6858000"/>
              <a:gd name="connsiteX2" fmla="*/ 8133843 w 8133842"/>
              <a:gd name="connsiteY2" fmla="*/ 6858000 h 6858000"/>
              <a:gd name="connsiteX3" fmla="*/ 8133715 w 8133842"/>
              <a:gd name="connsiteY3" fmla="*/ 0 h 6858000"/>
              <a:gd name="connsiteX4" fmla="*/ 6857746 w 813384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3842" h="6858000">
                <a:moveTo>
                  <a:pt x="6857746" y="0"/>
                </a:moveTo>
                <a:lnTo>
                  <a:pt x="0" y="6857746"/>
                </a:lnTo>
                <a:lnTo>
                  <a:pt x="8133843" y="6858000"/>
                </a:lnTo>
                <a:lnTo>
                  <a:pt x="8133715" y="0"/>
                </a:lnTo>
                <a:lnTo>
                  <a:pt x="6857746" y="0"/>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 name="Title 1">
            <a:extLst>
              <a:ext uri="{FF2B5EF4-FFF2-40B4-BE49-F238E27FC236}">
                <a16:creationId xmlns:a16="http://schemas.microsoft.com/office/drawing/2014/main" id="{E1EA74F1-B26B-754D-9D02-865482652365}"/>
              </a:ext>
            </a:extLst>
          </p:cNvPr>
          <p:cNvSpPr>
            <a:spLocks noGrp="1"/>
          </p:cNvSpPr>
          <p:nvPr>
            <p:ph type="title"/>
          </p:nvPr>
        </p:nvSpPr>
        <p:spPr>
          <a:xfrm>
            <a:off x="612648" y="1503363"/>
            <a:ext cx="7315200" cy="2679394"/>
          </a:xfrm>
          <a:prstGeom prst="rect">
            <a:avLst/>
          </a:prstGeom>
        </p:spPr>
        <p:txBody>
          <a:bodyPr anchor="b"/>
          <a:lstStyle>
            <a:lvl1pPr>
              <a:defRPr sz="4000" b="0">
                <a:solidFill>
                  <a:schemeClr val="bg2"/>
                </a:solidFill>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562D50AB-F47B-FF48-B8FA-0296C5D02D17}"/>
              </a:ext>
            </a:extLst>
          </p:cNvPr>
          <p:cNvSpPr>
            <a:spLocks noGrp="1"/>
          </p:cNvSpPr>
          <p:nvPr>
            <p:ph type="body" idx="1"/>
          </p:nvPr>
        </p:nvSpPr>
        <p:spPr>
          <a:xfrm>
            <a:off x="612648" y="4297680"/>
            <a:ext cx="7315200" cy="1412252"/>
          </a:xfrm>
          <a:prstGeom prst="rect">
            <a:avLst/>
          </a:prstGeom>
        </p:spPr>
        <p:txBody>
          <a:bodyPr/>
          <a:lstStyle>
            <a:lvl1pPr marL="0" indent="0">
              <a:buNone/>
              <a:defRPr sz="2400">
                <a:solidFill>
                  <a:schemeClr val="tx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Freeform 7">
            <a:extLst>
              <a:ext uri="{FF2B5EF4-FFF2-40B4-BE49-F238E27FC236}">
                <a16:creationId xmlns:a16="http://schemas.microsoft.com/office/drawing/2014/main" id="{44F10F2C-BF1B-2448-A701-4BDC116295FF}"/>
              </a:ext>
            </a:extLst>
          </p:cNvPr>
          <p:cNvSpPr/>
          <p:nvPr userDrawn="1"/>
        </p:nvSpPr>
        <p:spPr>
          <a:xfrm>
            <a:off x="9906000" y="4570604"/>
            <a:ext cx="2286000" cy="2287396"/>
          </a:xfrm>
          <a:custGeom>
            <a:avLst/>
            <a:gdLst>
              <a:gd name="connsiteX0" fmla="*/ -320 w 2286000"/>
              <a:gd name="connsiteY0" fmla="*/ 2285999 h 2287396"/>
              <a:gd name="connsiteX1" fmla="*/ 2285681 w 2286000"/>
              <a:gd name="connsiteY1" fmla="*/ 2287396 h 2287396"/>
              <a:gd name="connsiteX2" fmla="*/ 2285681 w 2286000"/>
              <a:gd name="connsiteY2" fmla="*/ 126 h 2287396"/>
              <a:gd name="connsiteX3" fmla="*/ 2285681 w 2286000"/>
              <a:gd name="connsiteY3" fmla="*/ -1 h 2287396"/>
              <a:gd name="connsiteX4" fmla="*/ 2285681 w 2286000"/>
              <a:gd name="connsiteY4" fmla="*/ -1 h 2287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7396">
                <a:moveTo>
                  <a:pt x="-320" y="2285999"/>
                </a:moveTo>
                <a:lnTo>
                  <a:pt x="2285681" y="2287396"/>
                </a:lnTo>
                <a:lnTo>
                  <a:pt x="2285681" y="126"/>
                </a:lnTo>
                <a:close/>
                <a:moveTo>
                  <a:pt x="2285681" y="-1"/>
                </a:moveTo>
                <a:lnTo>
                  <a:pt x="2285681" y="-1"/>
                </a:lnTo>
                <a:close/>
              </a:path>
            </a:pathLst>
          </a:custGeom>
          <a:solidFill>
            <a:schemeClr val="accent5"/>
          </a:solidFill>
          <a:ln w="12695" cap="flat">
            <a:noFill/>
            <a:prstDash val="solid"/>
            <a:miter/>
          </a:ln>
        </p:spPr>
        <p:txBody>
          <a:bodyPr rtlCol="0" anchor="ctr"/>
          <a:lstStyle/>
          <a:p>
            <a:endParaRPr lang="en-US"/>
          </a:p>
        </p:txBody>
      </p:sp>
    </p:spTree>
    <p:extLst>
      <p:ext uri="{BB962C8B-B14F-4D97-AF65-F5344CB8AC3E}">
        <p14:creationId xmlns:p14="http://schemas.microsoft.com/office/powerpoint/2010/main" val="33656511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pening">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39D2D1A7-C1F7-C745-A610-CE4E8ADC9DE2}"/>
              </a:ext>
            </a:extLst>
          </p:cNvPr>
          <p:cNvSpPr/>
          <p:nvPr userDrawn="1"/>
        </p:nvSpPr>
        <p:spPr>
          <a:xfrm>
            <a:off x="3562222" y="0"/>
            <a:ext cx="6861047" cy="5715000"/>
          </a:xfrm>
          <a:custGeom>
            <a:avLst/>
            <a:gdLst>
              <a:gd name="connsiteX0" fmla="*/ 4568825 w 6861047"/>
              <a:gd name="connsiteY0" fmla="*/ 0 h 5715000"/>
              <a:gd name="connsiteX1" fmla="*/ 0 w 6861047"/>
              <a:gd name="connsiteY1" fmla="*/ 4568952 h 5715000"/>
              <a:gd name="connsiteX2" fmla="*/ 1146048 w 6861047"/>
              <a:gd name="connsiteY2" fmla="*/ 5715000 h 5715000"/>
              <a:gd name="connsiteX3" fmla="*/ 6861048 w 6861047"/>
              <a:gd name="connsiteY3" fmla="*/ 0 h 5715000"/>
              <a:gd name="connsiteX4" fmla="*/ 4568825 w 6861047"/>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1047" h="5715000">
                <a:moveTo>
                  <a:pt x="4568825" y="0"/>
                </a:moveTo>
                <a:lnTo>
                  <a:pt x="0" y="4568952"/>
                </a:lnTo>
                <a:lnTo>
                  <a:pt x="1146048" y="5715000"/>
                </a:lnTo>
                <a:lnTo>
                  <a:pt x="6861048" y="0"/>
                </a:lnTo>
                <a:lnTo>
                  <a:pt x="4568825" y="0"/>
                </a:lnTo>
                <a:close/>
              </a:path>
            </a:pathLst>
          </a:cu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lt1"/>
              </a:solidFill>
            </a:endParaRPr>
          </a:p>
        </p:txBody>
      </p:sp>
      <p:sp>
        <p:nvSpPr>
          <p:cNvPr id="19" name="Freeform 18">
            <a:extLst>
              <a:ext uri="{FF2B5EF4-FFF2-40B4-BE49-F238E27FC236}">
                <a16:creationId xmlns:a16="http://schemas.microsoft.com/office/drawing/2014/main" id="{539BAB3B-7E43-1C4C-A8F2-0AB835038CEC}"/>
              </a:ext>
            </a:extLst>
          </p:cNvPr>
          <p:cNvSpPr/>
          <p:nvPr userDrawn="1"/>
        </p:nvSpPr>
        <p:spPr>
          <a:xfrm>
            <a:off x="0" y="0"/>
            <a:ext cx="8131175" cy="5715000"/>
          </a:xfrm>
          <a:custGeom>
            <a:avLst/>
            <a:gdLst>
              <a:gd name="connsiteX0" fmla="*/ 2287651 w 8131175"/>
              <a:gd name="connsiteY0" fmla="*/ 0 h 5715000"/>
              <a:gd name="connsiteX1" fmla="*/ 127 w 8131175"/>
              <a:gd name="connsiteY1" fmla="*/ 2287651 h 5715000"/>
              <a:gd name="connsiteX2" fmla="*/ 0 w 8131175"/>
              <a:gd name="connsiteY2" fmla="*/ 2287778 h 5715000"/>
              <a:gd name="connsiteX3" fmla="*/ 0 w 8131175"/>
              <a:gd name="connsiteY3" fmla="*/ 3299587 h 5715000"/>
              <a:gd name="connsiteX4" fmla="*/ 2415413 w 8131175"/>
              <a:gd name="connsiteY4" fmla="*/ 5715000 h 5715000"/>
              <a:gd name="connsiteX5" fmla="*/ 8131175 w 8131175"/>
              <a:gd name="connsiteY5" fmla="*/ 0 h 5715000"/>
              <a:gd name="connsiteX6" fmla="*/ 2287651 w 8131175"/>
              <a:gd name="connsiteY6" fmla="*/ 0 h 571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31175" h="5715000">
                <a:moveTo>
                  <a:pt x="2287651" y="0"/>
                </a:moveTo>
                <a:lnTo>
                  <a:pt x="127" y="2287651"/>
                </a:lnTo>
                <a:lnTo>
                  <a:pt x="0" y="2287778"/>
                </a:lnTo>
                <a:lnTo>
                  <a:pt x="0" y="3299587"/>
                </a:lnTo>
                <a:lnTo>
                  <a:pt x="2415413" y="5715000"/>
                </a:lnTo>
                <a:lnTo>
                  <a:pt x="8131175" y="0"/>
                </a:lnTo>
                <a:lnTo>
                  <a:pt x="2287651" y="0"/>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 name="Title 1">
            <a:extLst>
              <a:ext uri="{FF2B5EF4-FFF2-40B4-BE49-F238E27FC236}">
                <a16:creationId xmlns:a16="http://schemas.microsoft.com/office/drawing/2014/main" id="{E1EA74F1-B26B-754D-9D02-865482652365}"/>
              </a:ext>
            </a:extLst>
          </p:cNvPr>
          <p:cNvSpPr>
            <a:spLocks noGrp="1"/>
          </p:cNvSpPr>
          <p:nvPr>
            <p:ph type="title" hasCustomPrompt="1"/>
          </p:nvPr>
        </p:nvSpPr>
        <p:spPr>
          <a:xfrm>
            <a:off x="2438400" y="254001"/>
            <a:ext cx="7315200" cy="956383"/>
          </a:xfrm>
          <a:prstGeom prst="rect">
            <a:avLst/>
          </a:prstGeom>
        </p:spPr>
        <p:txBody>
          <a:bodyPr lIns="0" tIns="0" rIns="0" bIns="0" anchor="ctr"/>
          <a:lstStyle>
            <a:lvl1pPr algn="ctr">
              <a:defRPr sz="2000" b="0">
                <a:solidFill>
                  <a:schemeClr val="bg2"/>
                </a:solidFill>
                <a:latin typeface="+mn-lt"/>
              </a:defRPr>
            </a:lvl1pPr>
          </a:lstStyle>
          <a:p>
            <a:r>
              <a:rPr lang="en-US"/>
              <a:t>Opening Title, such as “Our understanding” or “Our method”</a:t>
            </a:r>
          </a:p>
        </p:txBody>
      </p:sp>
      <p:sp>
        <p:nvSpPr>
          <p:cNvPr id="3" name="Text Placeholder 2">
            <a:extLst>
              <a:ext uri="{FF2B5EF4-FFF2-40B4-BE49-F238E27FC236}">
                <a16:creationId xmlns:a16="http://schemas.microsoft.com/office/drawing/2014/main" id="{562D50AB-F47B-FF48-B8FA-0296C5D02D17}"/>
              </a:ext>
            </a:extLst>
          </p:cNvPr>
          <p:cNvSpPr>
            <a:spLocks noGrp="1"/>
          </p:cNvSpPr>
          <p:nvPr>
            <p:ph type="body" idx="1" hasCustomPrompt="1"/>
          </p:nvPr>
        </p:nvSpPr>
        <p:spPr>
          <a:xfrm>
            <a:off x="1448001" y="1614930"/>
            <a:ext cx="9295998" cy="3107538"/>
          </a:xfrm>
          <a:prstGeom prst="rect">
            <a:avLst/>
          </a:prstGeom>
        </p:spPr>
        <p:txBody>
          <a:bodyPr lIns="0" tIns="0" rIns="0" bIns="0" anchor="t"/>
          <a:lstStyle>
            <a:lvl1pPr marL="0" indent="0" algn="ctr">
              <a:spcAft>
                <a:spcPts val="300"/>
              </a:spcAft>
              <a:buNone/>
              <a:defRPr sz="15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 paragraph of the section summary or introduction can go here.</a:t>
            </a:r>
          </a:p>
        </p:txBody>
      </p:sp>
      <p:cxnSp>
        <p:nvCxnSpPr>
          <p:cNvPr id="22" name="Straight Connector 21">
            <a:extLst>
              <a:ext uri="{FF2B5EF4-FFF2-40B4-BE49-F238E27FC236}">
                <a16:creationId xmlns:a16="http://schemas.microsoft.com/office/drawing/2014/main" id="{A5A74C5D-EDEF-144B-BBB9-CF49AAEEA938}"/>
              </a:ext>
            </a:extLst>
          </p:cNvPr>
          <p:cNvCxnSpPr>
            <a:cxnSpLocks/>
          </p:cNvCxnSpPr>
          <p:nvPr userDrawn="1"/>
        </p:nvCxnSpPr>
        <p:spPr>
          <a:xfrm>
            <a:off x="5913120" y="1314671"/>
            <a:ext cx="365760"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sp>
        <p:nvSpPr>
          <p:cNvPr id="35" name="Text Placeholder 34">
            <a:extLst>
              <a:ext uri="{FF2B5EF4-FFF2-40B4-BE49-F238E27FC236}">
                <a16:creationId xmlns:a16="http://schemas.microsoft.com/office/drawing/2014/main" id="{9DC33A82-EE0E-654F-98AB-FF356D6DA7BB}"/>
              </a:ext>
            </a:extLst>
          </p:cNvPr>
          <p:cNvSpPr>
            <a:spLocks noGrp="1"/>
          </p:cNvSpPr>
          <p:nvPr>
            <p:ph type="body" sz="quarter" idx="10" hasCustomPrompt="1"/>
          </p:nvPr>
        </p:nvSpPr>
        <p:spPr>
          <a:xfrm>
            <a:off x="0" y="5127003"/>
            <a:ext cx="12192000" cy="936625"/>
          </a:xfrm>
          <a:prstGeom prst="rect">
            <a:avLst/>
          </a:prstGeom>
          <a:solidFill>
            <a:schemeClr val="tx2"/>
          </a:solidFill>
          <a:ln>
            <a:noFill/>
          </a:ln>
          <a:effectLst/>
        </p:spPr>
        <p:style>
          <a:lnRef idx="1">
            <a:schemeClr val="accent1"/>
          </a:lnRef>
          <a:fillRef idx="2">
            <a:schemeClr val="accent1"/>
          </a:fillRef>
          <a:effectRef idx="1">
            <a:schemeClr val="accent1"/>
          </a:effectRef>
          <a:fontRef idx="minor">
            <a:schemeClr val="dk1"/>
          </a:fontRef>
        </p:style>
        <p:txBody>
          <a:bodyPr lIns="3931920" tIns="0" rIns="1234440" rtlCol="0" anchor="ctr"/>
          <a:lstStyle>
            <a:lvl1pPr marL="291253" indent="-285750">
              <a:lnSpc>
                <a:spcPct val="100000"/>
              </a:lnSpc>
              <a:spcBef>
                <a:spcPts val="0"/>
              </a:spcBef>
              <a:spcAft>
                <a:spcPts val="200"/>
              </a:spcAft>
              <a:buFont typeface="Arial" panose="020B0604020202020204" pitchFamily="34" charset="0"/>
              <a:buChar char="•"/>
              <a:defRPr lang="en-US" sz="1300" smtClean="0">
                <a:solidFill>
                  <a:srgbClr val="00223A"/>
                </a:solidFill>
              </a:defRPr>
            </a:lvl1pPr>
            <a:lvl2pPr>
              <a:lnSpc>
                <a:spcPct val="100000"/>
              </a:lnSpc>
              <a:spcBef>
                <a:spcPts val="0"/>
              </a:spcBef>
              <a:spcAft>
                <a:spcPts val="200"/>
              </a:spcAft>
              <a:defRPr lang="en-US" sz="1300" kern="1200" dirty="0" smtClean="0">
                <a:solidFill>
                  <a:srgbClr val="00223A"/>
                </a:solidFill>
                <a:latin typeface="+mn-lt"/>
                <a:ea typeface="+mn-ea"/>
                <a:cs typeface="+mn-cs"/>
              </a:defRPr>
            </a:lvl2pPr>
            <a:lvl3pPr marL="684212" indent="0">
              <a:buNone/>
              <a:defRPr lang="en-US" sz="1500" kern="1200" dirty="0" smtClean="0">
                <a:solidFill>
                  <a:srgbClr val="00223A"/>
                </a:solidFill>
                <a:latin typeface="+mn-lt"/>
                <a:ea typeface="+mn-ea"/>
                <a:cs typeface="+mn-cs"/>
              </a:defRPr>
            </a:lvl3pPr>
            <a:lvl4pPr>
              <a:defRPr lang="en-US" sz="1500" kern="1200" dirty="0" smtClean="0">
                <a:solidFill>
                  <a:srgbClr val="00223A"/>
                </a:solidFill>
                <a:latin typeface="+mn-lt"/>
                <a:ea typeface="+mn-ea"/>
                <a:cs typeface="+mn-cs"/>
              </a:defRPr>
            </a:lvl4pPr>
            <a:lvl5pPr>
              <a:defRPr lang="en-US" sz="1500" kern="1200" dirty="0" smtClean="0">
                <a:solidFill>
                  <a:srgbClr val="00223A"/>
                </a:solidFill>
                <a:latin typeface="+mn-lt"/>
                <a:ea typeface="+mn-ea"/>
                <a:cs typeface="+mn-cs"/>
              </a:defRPr>
            </a:lvl5pPr>
          </a:lstStyle>
          <a:p>
            <a:pPr marL="154099" lvl="0" indent="-148596" defTabSz="679462">
              <a:spcBef>
                <a:spcPts val="100"/>
              </a:spcBef>
            </a:pPr>
            <a:r>
              <a:rPr lang="en-US"/>
              <a:t>Key message goes here</a:t>
            </a:r>
          </a:p>
          <a:p>
            <a:pPr marL="154099" lvl="1" indent="-148596" defTabSz="679462">
              <a:spcBef>
                <a:spcPts val="100"/>
              </a:spcBef>
            </a:pPr>
            <a:r>
              <a:rPr lang="en-US"/>
              <a:t>Second level</a:t>
            </a:r>
          </a:p>
        </p:txBody>
      </p:sp>
      <p:sp>
        <p:nvSpPr>
          <p:cNvPr id="40" name="Text Placeholder 39">
            <a:extLst>
              <a:ext uri="{FF2B5EF4-FFF2-40B4-BE49-F238E27FC236}">
                <a16:creationId xmlns:a16="http://schemas.microsoft.com/office/drawing/2014/main" id="{ED92F651-2D28-DA45-8170-E84E712CCC9F}"/>
              </a:ext>
            </a:extLst>
          </p:cNvPr>
          <p:cNvSpPr>
            <a:spLocks noGrp="1"/>
          </p:cNvSpPr>
          <p:nvPr>
            <p:ph type="body" sz="quarter" idx="11" hasCustomPrompt="1"/>
          </p:nvPr>
        </p:nvSpPr>
        <p:spPr>
          <a:xfrm>
            <a:off x="-3175" y="5127625"/>
            <a:ext cx="3661146" cy="936625"/>
          </a:xfrm>
          <a:prstGeom prst="homePlate">
            <a:avLst>
              <a:gd name="adj" fmla="val 38878"/>
            </a:avLst>
          </a:prstGeom>
          <a:solidFill>
            <a:schemeClr val="tx1"/>
          </a:solidFill>
        </p:spPr>
        <p:txBody>
          <a:bodyPr lIns="1097280" rIns="274320" anchor="ctr"/>
          <a:lstStyle>
            <a:lvl1pPr marL="0" indent="0" algn="l" defTabSz="914400" rtl="0" eaLnBrk="1" latinLnBrk="0" hangingPunct="1">
              <a:buNone/>
              <a:defRPr lang="en-US" sz="1200" b="1" kern="1200" cap="all" spc="200" baseline="0" dirty="0" smtClean="0">
                <a:solidFill>
                  <a:schemeClr val="bg1"/>
                </a:solidFill>
                <a:latin typeface="+mn-lt"/>
                <a:ea typeface="+mn-ea"/>
                <a:cs typeface="+mn-cs"/>
              </a:defRPr>
            </a:lvl1pPr>
            <a:lvl2pPr marL="0" indent="0" algn="l" defTabSz="914400" rtl="0" eaLnBrk="1" latinLnBrk="0" hangingPunct="1">
              <a:buNone/>
              <a:defRPr lang="en-US" sz="1040" b="1" kern="1200" spc="200" dirty="0" smtClean="0">
                <a:solidFill>
                  <a:schemeClr val="bg1"/>
                </a:solidFill>
                <a:latin typeface="+mn-lt"/>
                <a:ea typeface="+mn-ea"/>
                <a:cs typeface="+mn-cs"/>
              </a:defRPr>
            </a:lvl2pPr>
            <a:lvl3pPr marL="0" indent="0" algn="l" defTabSz="914400" rtl="0" eaLnBrk="1" latinLnBrk="0" hangingPunct="1">
              <a:buNone/>
              <a:defRPr lang="en-US" sz="1040" b="1" kern="1200" spc="200" dirty="0" smtClean="0">
                <a:solidFill>
                  <a:schemeClr val="bg1"/>
                </a:solidFill>
                <a:latin typeface="+mn-lt"/>
                <a:ea typeface="+mn-ea"/>
                <a:cs typeface="+mn-cs"/>
              </a:defRPr>
            </a:lvl3pPr>
            <a:lvl4pPr marL="0" indent="0" algn="l" defTabSz="914400" rtl="0" eaLnBrk="1" latinLnBrk="0" hangingPunct="1">
              <a:buNone/>
              <a:defRPr lang="en-US" sz="1040" b="1" kern="1200" spc="200" dirty="0" smtClean="0">
                <a:solidFill>
                  <a:schemeClr val="bg1"/>
                </a:solidFill>
                <a:latin typeface="+mn-lt"/>
                <a:ea typeface="+mn-ea"/>
                <a:cs typeface="+mn-cs"/>
              </a:defRPr>
            </a:lvl4pPr>
            <a:lvl5pPr marL="0" indent="0" algn="l" defTabSz="914400" rtl="0" eaLnBrk="1" latinLnBrk="0" hangingPunct="1">
              <a:buNone/>
              <a:defRPr lang="en-US" sz="1040" b="1" kern="1200" spc="200" dirty="0">
                <a:solidFill>
                  <a:schemeClr val="bg1"/>
                </a:solidFill>
                <a:latin typeface="+mn-lt"/>
                <a:ea typeface="+mn-ea"/>
                <a:cs typeface="+mn-cs"/>
              </a:defRPr>
            </a:lvl5pPr>
          </a:lstStyle>
          <a:p>
            <a:pPr lvl="0"/>
            <a:r>
              <a:rPr lang="en-US"/>
              <a:t>Important highlights go here</a:t>
            </a:r>
          </a:p>
        </p:txBody>
      </p:sp>
      <p:sp>
        <p:nvSpPr>
          <p:cNvPr id="12" name="Freeform 11">
            <a:extLst>
              <a:ext uri="{FF2B5EF4-FFF2-40B4-BE49-F238E27FC236}">
                <a16:creationId xmlns:a16="http://schemas.microsoft.com/office/drawing/2014/main" id="{B3911FB0-EF31-CA4B-B763-727FB9FE31B2}"/>
              </a:ext>
            </a:extLst>
          </p:cNvPr>
          <p:cNvSpPr/>
          <p:nvPr userDrawn="1"/>
        </p:nvSpPr>
        <p:spPr>
          <a:xfrm rot="10800000">
            <a:off x="0" y="0"/>
            <a:ext cx="2286000" cy="2287396"/>
          </a:xfrm>
          <a:custGeom>
            <a:avLst/>
            <a:gdLst>
              <a:gd name="connsiteX0" fmla="*/ -320 w 2286000"/>
              <a:gd name="connsiteY0" fmla="*/ 2285999 h 2287396"/>
              <a:gd name="connsiteX1" fmla="*/ 2285681 w 2286000"/>
              <a:gd name="connsiteY1" fmla="*/ 2287396 h 2287396"/>
              <a:gd name="connsiteX2" fmla="*/ 2285681 w 2286000"/>
              <a:gd name="connsiteY2" fmla="*/ 126 h 2287396"/>
              <a:gd name="connsiteX3" fmla="*/ 2285681 w 2286000"/>
              <a:gd name="connsiteY3" fmla="*/ -1 h 2287396"/>
              <a:gd name="connsiteX4" fmla="*/ 2285681 w 2286000"/>
              <a:gd name="connsiteY4" fmla="*/ -1 h 2287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7396">
                <a:moveTo>
                  <a:pt x="-320" y="2285999"/>
                </a:moveTo>
                <a:lnTo>
                  <a:pt x="2285681" y="2287396"/>
                </a:lnTo>
                <a:lnTo>
                  <a:pt x="2285681" y="126"/>
                </a:lnTo>
                <a:close/>
                <a:moveTo>
                  <a:pt x="2285681" y="-1"/>
                </a:moveTo>
                <a:lnTo>
                  <a:pt x="2285681" y="-1"/>
                </a:lnTo>
                <a:close/>
              </a:path>
            </a:pathLst>
          </a:custGeom>
          <a:solidFill>
            <a:schemeClr val="accent5"/>
          </a:solidFill>
          <a:ln w="12695" cap="flat">
            <a:noFill/>
            <a:prstDash val="solid"/>
            <a:miter/>
          </a:ln>
        </p:spPr>
        <p:txBody>
          <a:bodyPr rtlCol="0" anchor="ctr"/>
          <a:lstStyle/>
          <a:p>
            <a:endParaRPr lang="en-US"/>
          </a:p>
        </p:txBody>
      </p:sp>
      <p:sp>
        <p:nvSpPr>
          <p:cNvPr id="4" name="Date Placeholder 3">
            <a:extLst>
              <a:ext uri="{FF2B5EF4-FFF2-40B4-BE49-F238E27FC236}">
                <a16:creationId xmlns:a16="http://schemas.microsoft.com/office/drawing/2014/main" id="{C8F1FBD9-FC74-C845-94B6-5FCCE91279C0}"/>
              </a:ext>
            </a:extLst>
          </p:cNvPr>
          <p:cNvSpPr>
            <a:spLocks noGrp="1"/>
          </p:cNvSpPr>
          <p:nvPr>
            <p:ph type="dt" sz="half" idx="12"/>
          </p:nvPr>
        </p:nvSpPr>
        <p:spPr/>
        <p:txBody>
          <a:bodyPr/>
          <a:lstStyle/>
          <a:p>
            <a:r>
              <a:rPr lang="en-US"/>
              <a:t>|</a:t>
            </a:r>
            <a:endParaRPr lang="en-US" dirty="0"/>
          </a:p>
        </p:txBody>
      </p:sp>
      <p:sp>
        <p:nvSpPr>
          <p:cNvPr id="5" name="Footer Placeholder 4">
            <a:extLst>
              <a:ext uri="{FF2B5EF4-FFF2-40B4-BE49-F238E27FC236}">
                <a16:creationId xmlns:a16="http://schemas.microsoft.com/office/drawing/2014/main" id="{39A69222-1CB2-444F-B108-F247797E8734}"/>
              </a:ext>
            </a:extLst>
          </p:cNvPr>
          <p:cNvSpPr>
            <a:spLocks noGrp="1"/>
          </p:cNvSpPr>
          <p:nvPr>
            <p:ph type="ftr" sz="quarter" idx="13"/>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6" name="Slide Number Placeholder 5">
            <a:extLst>
              <a:ext uri="{FF2B5EF4-FFF2-40B4-BE49-F238E27FC236}">
                <a16:creationId xmlns:a16="http://schemas.microsoft.com/office/drawing/2014/main" id="{5D77CC92-130D-8C40-A385-7176D10B82B1}"/>
              </a:ext>
            </a:extLst>
          </p:cNvPr>
          <p:cNvSpPr>
            <a:spLocks noGrp="1"/>
          </p:cNvSpPr>
          <p:nvPr>
            <p:ph type="sldNum" sz="quarter" idx="14"/>
          </p:nvPr>
        </p:nvSpPr>
        <p:spPr/>
        <p:txBody>
          <a:bodyPr/>
          <a:lstStyle/>
          <a:p>
            <a:fld id="{E1123682-AE52-6D45-865E-F1EB3AE0E340}" type="slidenum">
              <a:rPr lang="en-US" smtClean="0"/>
              <a:pPr/>
              <a:t>‹#›</a:t>
            </a:fld>
            <a:endParaRPr lang="en-US" dirty="0"/>
          </a:p>
        </p:txBody>
      </p:sp>
    </p:spTree>
    <p:extLst>
      <p:ext uri="{BB962C8B-B14F-4D97-AF65-F5344CB8AC3E}">
        <p14:creationId xmlns:p14="http://schemas.microsoft.com/office/powerpoint/2010/main" val="35421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091B2F"/>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7573BF7-57E2-1B4E-88F5-8B04A85E86D6}"/>
              </a:ext>
            </a:extLst>
          </p:cNvPr>
          <p:cNvSpPr>
            <a:spLocks noGrp="1"/>
          </p:cNvSpPr>
          <p:nvPr>
            <p:ph type="pic" sz="quarter" idx="11" hasCustomPrompt="1"/>
          </p:nvPr>
        </p:nvSpPr>
        <p:spPr>
          <a:xfrm>
            <a:off x="5951349" y="0"/>
            <a:ext cx="6240651" cy="6858000"/>
          </a:xfrm>
          <a:prstGeom prst="rect">
            <a:avLst/>
          </a:prstGeom>
          <a:solidFill>
            <a:srgbClr val="082952"/>
          </a:solidFill>
        </p:spPr>
        <p:txBody>
          <a:bodyPr anchor="ctr"/>
          <a:lstStyle>
            <a:lvl1pPr marL="0" indent="0" algn="ctr">
              <a:buNone/>
              <a:defRPr sz="1400">
                <a:solidFill>
                  <a:srgbClr val="BFCED6"/>
                </a:solidFill>
              </a:defRPr>
            </a:lvl1pPr>
          </a:lstStyle>
          <a:p>
            <a:r>
              <a:rPr lang="en-US"/>
              <a:t>Click icon to add image</a:t>
            </a:r>
          </a:p>
        </p:txBody>
      </p:sp>
      <p:pic>
        <p:nvPicPr>
          <p:cNvPr id="7" name="Picture 6" descr="A picture containing drawing&#10;&#10;Description automatically generated">
            <a:extLst>
              <a:ext uri="{FF2B5EF4-FFF2-40B4-BE49-F238E27FC236}">
                <a16:creationId xmlns:a16="http://schemas.microsoft.com/office/drawing/2014/main" id="{3F41D9A4-6646-594E-9436-29D89F0D57CC}"/>
              </a:ext>
            </a:extLst>
          </p:cNvPr>
          <p:cNvPicPr>
            <a:picLocks noChangeAspect="1"/>
          </p:cNvPicPr>
          <p:nvPr userDrawn="1"/>
        </p:nvPicPr>
        <p:blipFill>
          <a:blip r:embed="rId2"/>
          <a:stretch>
            <a:fillRect/>
          </a:stretch>
        </p:blipFill>
        <p:spPr>
          <a:xfrm>
            <a:off x="609600" y="6400491"/>
            <a:ext cx="1600200" cy="276841"/>
          </a:xfrm>
          <a:prstGeom prst="rect">
            <a:avLst/>
          </a:prstGeom>
        </p:spPr>
      </p:pic>
      <p:sp>
        <p:nvSpPr>
          <p:cNvPr id="6" name="Title 5">
            <a:extLst>
              <a:ext uri="{FF2B5EF4-FFF2-40B4-BE49-F238E27FC236}">
                <a16:creationId xmlns:a16="http://schemas.microsoft.com/office/drawing/2014/main" id="{0426DF01-805E-1F4D-A1B3-6855E20D6543}"/>
              </a:ext>
            </a:extLst>
          </p:cNvPr>
          <p:cNvSpPr>
            <a:spLocks noGrp="1"/>
          </p:cNvSpPr>
          <p:nvPr>
            <p:ph type="title" hasCustomPrompt="1"/>
          </p:nvPr>
        </p:nvSpPr>
        <p:spPr>
          <a:xfrm>
            <a:off x="1160369" y="1503363"/>
            <a:ext cx="4112672" cy="580415"/>
          </a:xfrm>
          <a:prstGeom prst="rect">
            <a:avLst/>
          </a:prstGeom>
        </p:spPr>
        <p:txBody>
          <a:bodyPr lIns="0" tIns="0" rIns="0" bIns="0"/>
          <a:lstStyle>
            <a:lvl1pPr>
              <a:defRPr sz="1800" b="1" cap="all" spc="100" baseline="0">
                <a:solidFill>
                  <a:schemeClr val="bg1"/>
                </a:solidFill>
                <a:latin typeface="+mn-lt"/>
              </a:defRPr>
            </a:lvl1pPr>
          </a:lstStyle>
          <a:p>
            <a:r>
              <a:rPr lang="en-US"/>
              <a:t>Slide title “agenda” or “table of contents”</a:t>
            </a:r>
          </a:p>
        </p:txBody>
      </p:sp>
      <p:sp>
        <p:nvSpPr>
          <p:cNvPr id="9" name="Text Placeholder 8">
            <a:extLst>
              <a:ext uri="{FF2B5EF4-FFF2-40B4-BE49-F238E27FC236}">
                <a16:creationId xmlns:a16="http://schemas.microsoft.com/office/drawing/2014/main" id="{91B9E2E0-CBBB-744C-9147-3CDF0CBD2E4E}"/>
              </a:ext>
            </a:extLst>
          </p:cNvPr>
          <p:cNvSpPr>
            <a:spLocks noGrp="1"/>
          </p:cNvSpPr>
          <p:nvPr>
            <p:ph type="body" sz="quarter" idx="12"/>
          </p:nvPr>
        </p:nvSpPr>
        <p:spPr>
          <a:xfrm>
            <a:off x="1160369" y="2535206"/>
            <a:ext cx="4112672" cy="3483864"/>
          </a:xfrm>
          <a:prstGeom prst="rect">
            <a:avLst/>
          </a:prstGeom>
        </p:spPr>
        <p:txBody>
          <a:bodyPr lIns="0" tIns="0" rIns="0" bIns="0"/>
          <a:lstStyle>
            <a:lvl1pPr marL="493776" indent="-458788">
              <a:lnSpc>
                <a:spcPct val="100000"/>
              </a:lnSpc>
              <a:buFontTx/>
              <a:buBlip>
                <a:blip r:embed="rId3">
                  <a:extLst>
                    <a:ext uri="{96DAC541-7B7A-43D3-8B79-37D633B846F1}">
                      <asvg:svgBlip xmlns:asvg="http://schemas.microsoft.com/office/drawing/2016/SVG/main" r:embed="rId4"/>
                    </a:ext>
                  </a:extLst>
                </a:blip>
              </a:buBlip>
              <a:tabLst/>
              <a:defRPr lang="en-US" sz="1800" kern="1200" dirty="0">
                <a:solidFill>
                  <a:schemeClr val="bg1"/>
                </a:solidFill>
                <a:latin typeface="+mj-lt"/>
                <a:ea typeface="+mn-ea"/>
                <a:cs typeface="+mn-cs"/>
              </a:defRPr>
            </a:lvl1pPr>
            <a:lvl2pPr marL="58737" indent="0">
              <a:lnSpc>
                <a:spcPct val="100000"/>
              </a:lnSpc>
              <a:buNone/>
              <a:defRPr sz="1800">
                <a:solidFill>
                  <a:schemeClr val="bg1"/>
                </a:solidFill>
                <a:latin typeface="+mj-lt"/>
              </a:defRPr>
            </a:lvl2pPr>
            <a:lvl3pPr marL="457200" indent="-458788">
              <a:lnSpc>
                <a:spcPct val="100000"/>
              </a:lnSpc>
              <a:defRPr sz="1800">
                <a:solidFill>
                  <a:schemeClr val="bg1"/>
                </a:solidFill>
                <a:latin typeface="+mj-lt"/>
              </a:defRPr>
            </a:lvl3pPr>
            <a:lvl4pPr marL="517525" indent="-458788">
              <a:lnSpc>
                <a:spcPct val="100000"/>
              </a:lnSpc>
              <a:defRPr sz="1800">
                <a:solidFill>
                  <a:schemeClr val="bg1"/>
                </a:solidFill>
                <a:latin typeface="+mj-lt"/>
              </a:defRPr>
            </a:lvl4pPr>
            <a:lvl5pPr marL="457200" indent="-458788">
              <a:lnSpc>
                <a:spcPct val="100000"/>
              </a:lnSpc>
              <a:defRPr sz="18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2C511643-9BA0-BD42-A880-DC63C2CD862B}"/>
              </a:ext>
            </a:extLst>
          </p:cNvPr>
          <p:cNvCxnSpPr>
            <a:cxnSpLocks/>
          </p:cNvCxnSpPr>
          <p:nvPr userDrawn="1"/>
        </p:nvCxnSpPr>
        <p:spPr>
          <a:xfrm>
            <a:off x="1160368" y="2253093"/>
            <a:ext cx="365760"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F59B8DAE-5621-1C4F-87A0-52E01C24C784}"/>
              </a:ext>
            </a:extLst>
          </p:cNvPr>
          <p:cNvSpPr>
            <a:spLocks noGrp="1"/>
          </p:cNvSpPr>
          <p:nvPr>
            <p:ph type="dt" sz="half" idx="13"/>
          </p:nvPr>
        </p:nvSpPr>
        <p:spPr/>
        <p:txBody>
          <a:bodyPr/>
          <a:lstStyle>
            <a:lvl1pPr>
              <a:defRPr>
                <a:solidFill>
                  <a:schemeClr val="tx2"/>
                </a:solidFill>
              </a:defRPr>
            </a:lvl1pPr>
          </a:lstStyle>
          <a:p>
            <a:r>
              <a:rPr lang="en-US"/>
              <a:t>|</a:t>
            </a:r>
          </a:p>
        </p:txBody>
      </p:sp>
      <p:sp>
        <p:nvSpPr>
          <p:cNvPr id="5" name="Footer Placeholder 4">
            <a:extLst>
              <a:ext uri="{FF2B5EF4-FFF2-40B4-BE49-F238E27FC236}">
                <a16:creationId xmlns:a16="http://schemas.microsoft.com/office/drawing/2014/main" id="{B6B38F7F-F3F7-4A4A-9485-FC877F203FE0}"/>
              </a:ext>
            </a:extLst>
          </p:cNvPr>
          <p:cNvSpPr>
            <a:spLocks noGrp="1"/>
          </p:cNvSpPr>
          <p:nvPr>
            <p:ph type="ftr" sz="quarter" idx="14"/>
          </p:nvPr>
        </p:nvSpPr>
        <p:spPr/>
        <p:txBody>
          <a:bodyPr/>
          <a:lstStyle>
            <a:lvl1pPr>
              <a:defRPr>
                <a:solidFill>
                  <a:schemeClr val="tx2"/>
                </a:solidFill>
              </a:defRPr>
            </a:lvl1p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8" name="Slide Number Placeholder 7">
            <a:extLst>
              <a:ext uri="{FF2B5EF4-FFF2-40B4-BE49-F238E27FC236}">
                <a16:creationId xmlns:a16="http://schemas.microsoft.com/office/drawing/2014/main" id="{28C6AB84-D366-634A-9429-2A6B8A940AE2}"/>
              </a:ext>
            </a:extLst>
          </p:cNvPr>
          <p:cNvSpPr>
            <a:spLocks noGrp="1"/>
          </p:cNvSpPr>
          <p:nvPr>
            <p:ph type="sldNum" sz="quarter" idx="15"/>
          </p:nvPr>
        </p:nvSpPr>
        <p:spPr/>
        <p:txBody>
          <a:bodyPr/>
          <a:lstStyle>
            <a:lvl1pPr>
              <a:defRPr>
                <a:solidFill>
                  <a:schemeClr val="tx2"/>
                </a:solidFill>
              </a:defRPr>
            </a:lvl1pPr>
          </a:lstStyle>
          <a:p>
            <a:fld id="{E1123682-AE52-6D45-865E-F1EB3AE0E340}" type="slidenum">
              <a:rPr lang="en-US" smtClean="0"/>
              <a:pPr/>
              <a:t>‹#›</a:t>
            </a:fld>
            <a:endParaRPr lang="en-US"/>
          </a:p>
        </p:txBody>
      </p:sp>
    </p:spTree>
    <p:extLst>
      <p:ext uri="{BB962C8B-B14F-4D97-AF65-F5344CB8AC3E}">
        <p14:creationId xmlns:p14="http://schemas.microsoft.com/office/powerpoint/2010/main" val="1847925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Slide">
    <p:bg>
      <p:bgPr>
        <a:solidFill>
          <a:srgbClr val="091B2F"/>
        </a:solidFill>
        <a:effectLst/>
      </p:bgPr>
    </p:bg>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3F41D9A4-6646-594E-9436-29D89F0D57CC}"/>
              </a:ext>
            </a:extLst>
          </p:cNvPr>
          <p:cNvPicPr>
            <a:picLocks noChangeAspect="1"/>
          </p:cNvPicPr>
          <p:nvPr userDrawn="1"/>
        </p:nvPicPr>
        <p:blipFill>
          <a:blip r:embed="rId2"/>
          <a:stretch>
            <a:fillRect/>
          </a:stretch>
        </p:blipFill>
        <p:spPr>
          <a:xfrm>
            <a:off x="609600" y="6400491"/>
            <a:ext cx="1600200" cy="276841"/>
          </a:xfrm>
          <a:prstGeom prst="rect">
            <a:avLst/>
          </a:prstGeom>
        </p:spPr>
      </p:pic>
      <p:sp>
        <p:nvSpPr>
          <p:cNvPr id="5" name="Text Placeholder 4">
            <a:extLst>
              <a:ext uri="{FF2B5EF4-FFF2-40B4-BE49-F238E27FC236}">
                <a16:creationId xmlns:a16="http://schemas.microsoft.com/office/drawing/2014/main" id="{13BAF130-ED13-9344-98FE-BA54891F1ADE}"/>
              </a:ext>
            </a:extLst>
          </p:cNvPr>
          <p:cNvSpPr>
            <a:spLocks noGrp="1"/>
          </p:cNvSpPr>
          <p:nvPr>
            <p:ph type="body" sz="quarter" idx="10"/>
          </p:nvPr>
        </p:nvSpPr>
        <p:spPr>
          <a:xfrm>
            <a:off x="2000250" y="1092200"/>
            <a:ext cx="8191500" cy="3962400"/>
          </a:xfrm>
          <a:prstGeom prst="rect">
            <a:avLst/>
          </a:prstGeom>
        </p:spPr>
        <p:txBody>
          <a:bodyPr lIns="0" tIns="0" rIns="0" bIns="0" anchor="ctr"/>
          <a:lstStyle>
            <a:lvl1pPr marL="0" indent="0" algn="ctr">
              <a:buNone/>
              <a:defRPr sz="4000">
                <a:solidFill>
                  <a:schemeClr val="bg1"/>
                </a:solidFill>
                <a:latin typeface="+mj-lt"/>
              </a:defRPr>
            </a:lvl1pPr>
          </a:lstStyle>
          <a:p>
            <a:pPr lvl="0"/>
            <a:r>
              <a:rPr lang="en-US"/>
              <a:t>Click to edit Master text styles</a:t>
            </a:r>
          </a:p>
        </p:txBody>
      </p:sp>
      <p:sp>
        <p:nvSpPr>
          <p:cNvPr id="6" name="Date Placeholder 5">
            <a:extLst>
              <a:ext uri="{FF2B5EF4-FFF2-40B4-BE49-F238E27FC236}">
                <a16:creationId xmlns:a16="http://schemas.microsoft.com/office/drawing/2014/main" id="{FDF9BAB5-D0AE-2045-9A7A-9E865259CF4B}"/>
              </a:ext>
            </a:extLst>
          </p:cNvPr>
          <p:cNvSpPr>
            <a:spLocks noGrp="1"/>
          </p:cNvSpPr>
          <p:nvPr>
            <p:ph type="dt" sz="half" idx="11"/>
          </p:nvPr>
        </p:nvSpPr>
        <p:spPr/>
        <p:txBody>
          <a:bodyPr/>
          <a:lstStyle>
            <a:lvl1pPr>
              <a:defRPr>
                <a:solidFill>
                  <a:schemeClr val="tx2"/>
                </a:solidFill>
              </a:defRPr>
            </a:lvl1pPr>
          </a:lstStyle>
          <a:p>
            <a:r>
              <a:rPr lang="en-US"/>
              <a:t>|</a:t>
            </a:r>
          </a:p>
        </p:txBody>
      </p:sp>
      <p:sp>
        <p:nvSpPr>
          <p:cNvPr id="8" name="Footer Placeholder 7">
            <a:extLst>
              <a:ext uri="{FF2B5EF4-FFF2-40B4-BE49-F238E27FC236}">
                <a16:creationId xmlns:a16="http://schemas.microsoft.com/office/drawing/2014/main" id="{0B5EF92A-27DE-CF44-97FB-26ECB47CC9CF}"/>
              </a:ext>
            </a:extLst>
          </p:cNvPr>
          <p:cNvSpPr>
            <a:spLocks noGrp="1"/>
          </p:cNvSpPr>
          <p:nvPr>
            <p:ph type="ftr" sz="quarter" idx="12"/>
          </p:nvPr>
        </p:nvSpPr>
        <p:spPr/>
        <p:txBody>
          <a:bodyPr/>
          <a:lstStyle>
            <a:lvl1pPr>
              <a:defRPr>
                <a:solidFill>
                  <a:schemeClr val="tx2"/>
                </a:solidFill>
              </a:defRPr>
            </a:lvl1p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9" name="Slide Number Placeholder 8">
            <a:extLst>
              <a:ext uri="{FF2B5EF4-FFF2-40B4-BE49-F238E27FC236}">
                <a16:creationId xmlns:a16="http://schemas.microsoft.com/office/drawing/2014/main" id="{89BC8FB9-39CB-114D-9416-5766AB144632}"/>
              </a:ext>
            </a:extLst>
          </p:cNvPr>
          <p:cNvSpPr>
            <a:spLocks noGrp="1"/>
          </p:cNvSpPr>
          <p:nvPr>
            <p:ph type="sldNum" sz="quarter" idx="13"/>
          </p:nvPr>
        </p:nvSpPr>
        <p:spPr/>
        <p:txBody>
          <a:bodyPr/>
          <a:lstStyle>
            <a:lvl1pPr>
              <a:defRPr>
                <a:solidFill>
                  <a:schemeClr val="tx2"/>
                </a:solidFill>
              </a:defRPr>
            </a:lvl1pPr>
          </a:lstStyle>
          <a:p>
            <a:fld id="{E1123682-AE52-6D45-865E-F1EB3AE0E340}" type="slidenum">
              <a:rPr lang="en-US" smtClean="0"/>
              <a:pPr/>
              <a:t>‹#›</a:t>
            </a:fld>
            <a:endParaRPr lang="en-US"/>
          </a:p>
        </p:txBody>
      </p:sp>
    </p:spTree>
    <p:extLst>
      <p:ext uri="{BB962C8B-B14F-4D97-AF65-F5344CB8AC3E}">
        <p14:creationId xmlns:p14="http://schemas.microsoft.com/office/powerpoint/2010/main" val="19098977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space Slide">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21FA801D-4A33-B14A-A7BA-7485AED14A2C}"/>
              </a:ext>
            </a:extLst>
          </p:cNvPr>
          <p:cNvSpPr>
            <a:spLocks noGrp="1"/>
          </p:cNvSpPr>
          <p:nvPr>
            <p:ph type="dt" sz="half" idx="10"/>
          </p:nvPr>
        </p:nvSpPr>
        <p:spPr/>
        <p:txBody>
          <a:bodyPr/>
          <a:lstStyle/>
          <a:p>
            <a:r>
              <a:rPr lang="en-US"/>
              <a:t>|</a:t>
            </a:r>
          </a:p>
        </p:txBody>
      </p:sp>
      <p:sp>
        <p:nvSpPr>
          <p:cNvPr id="7" name="Footer Placeholder 6">
            <a:extLst>
              <a:ext uri="{FF2B5EF4-FFF2-40B4-BE49-F238E27FC236}">
                <a16:creationId xmlns:a16="http://schemas.microsoft.com/office/drawing/2014/main" id="{AFC5E5E4-ACF7-D94F-9030-71350C420C86}"/>
              </a:ext>
            </a:extLst>
          </p:cNvPr>
          <p:cNvSpPr>
            <a:spLocks noGrp="1"/>
          </p:cNvSpPr>
          <p:nvPr>
            <p:ph type="ftr" sz="quarter" idx="11"/>
          </p:nvPr>
        </p:nvSpPr>
        <p:spPr/>
        <p:txBody>
          <a:bodyPr/>
          <a:lstStyle>
            <a:lvl1pPr>
              <a:defRPr baseline="0"/>
            </a:lvl1pPr>
          </a:lstStyle>
          <a:p>
            <a:r>
              <a:rPr lang="en-US" sz="650"/>
              <a:t>© 2022 West Monroe Partners | Reproduction and distribution without West Monroe Partners prior consent is prohibited.</a:t>
            </a:r>
            <a:endParaRPr lang="en-US" sz="1600">
              <a:latin typeface="Segoe UI Light" panose="020B0502040204020203" pitchFamily="34" charset="0"/>
              <a:cs typeface="Segoe UI Light" panose="020B0502040204020203" pitchFamily="34" charset="0"/>
            </a:endParaRPr>
          </a:p>
        </p:txBody>
      </p:sp>
      <p:sp>
        <p:nvSpPr>
          <p:cNvPr id="8" name="Slide Number Placeholder 7">
            <a:extLst>
              <a:ext uri="{FF2B5EF4-FFF2-40B4-BE49-F238E27FC236}">
                <a16:creationId xmlns:a16="http://schemas.microsoft.com/office/drawing/2014/main" id="{3E44780A-4DED-4A4B-9A7E-7E5E187B39D9}"/>
              </a:ext>
            </a:extLst>
          </p:cNvPr>
          <p:cNvSpPr>
            <a:spLocks noGrp="1"/>
          </p:cNvSpPr>
          <p:nvPr>
            <p:ph type="sldNum" sz="quarter" idx="12"/>
          </p:nvPr>
        </p:nvSpPr>
        <p:spPr/>
        <p:txBody>
          <a:bodyPr/>
          <a:lstStyle/>
          <a:p>
            <a:fld id="{E1123682-AE52-6D45-865E-F1EB3AE0E340}" type="slidenum">
              <a:rPr lang="en-US" smtClean="0"/>
              <a:pPr/>
              <a:t>‹#›</a:t>
            </a:fld>
            <a:endParaRPr lang="en-US"/>
          </a:p>
        </p:txBody>
      </p:sp>
    </p:spTree>
    <p:extLst>
      <p:ext uri="{BB962C8B-B14F-4D97-AF65-F5344CB8AC3E}">
        <p14:creationId xmlns:p14="http://schemas.microsoft.com/office/powerpoint/2010/main" val="125655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3CBECB4A-6775-EF4A-A71C-0BE37A7FB13B}"/>
              </a:ext>
            </a:extLst>
          </p:cNvPr>
          <p:cNvSpPr>
            <a:spLocks noGrp="1"/>
          </p:cNvSpPr>
          <p:nvPr>
            <p:ph type="sldNum" sz="quarter" idx="4"/>
          </p:nvPr>
        </p:nvSpPr>
        <p:spPr>
          <a:xfrm>
            <a:off x="11149152" y="6381335"/>
            <a:ext cx="441186" cy="365125"/>
          </a:xfrm>
          <a:prstGeom prst="rect">
            <a:avLst/>
          </a:prstGeom>
        </p:spPr>
        <p:txBody>
          <a:bodyPr lIns="0" tIns="0" rIns="0" bIns="0" anchor="ctr"/>
          <a:lstStyle>
            <a:lvl1pPr algn="r">
              <a:defRPr sz="900" b="1">
                <a:solidFill>
                  <a:schemeClr val="tx1">
                    <a:lumMod val="60000"/>
                    <a:lumOff val="40000"/>
                  </a:schemeClr>
                </a:solidFill>
              </a:defRPr>
            </a:lvl1pPr>
          </a:lstStyle>
          <a:p>
            <a:fld id="{E1123682-AE52-6D45-865E-F1EB3AE0E340}" type="slidenum">
              <a:rPr lang="en-US" smtClean="0"/>
              <a:pPr/>
              <a:t>‹#›</a:t>
            </a:fld>
            <a:endParaRPr lang="en-US" dirty="0"/>
          </a:p>
        </p:txBody>
      </p:sp>
      <p:sp>
        <p:nvSpPr>
          <p:cNvPr id="12" name="Date Placeholder 7">
            <a:extLst>
              <a:ext uri="{FF2B5EF4-FFF2-40B4-BE49-F238E27FC236}">
                <a16:creationId xmlns:a16="http://schemas.microsoft.com/office/drawing/2014/main" id="{E57AC1FB-BD06-6D4D-89ED-E358FE963B38}"/>
              </a:ext>
            </a:extLst>
          </p:cNvPr>
          <p:cNvSpPr>
            <a:spLocks noGrp="1"/>
          </p:cNvSpPr>
          <p:nvPr>
            <p:ph type="dt" sz="half" idx="2"/>
          </p:nvPr>
        </p:nvSpPr>
        <p:spPr>
          <a:xfrm>
            <a:off x="11149152" y="6381334"/>
            <a:ext cx="203885" cy="365125"/>
          </a:xfrm>
          <a:prstGeom prst="rect">
            <a:avLst/>
          </a:prstGeom>
        </p:spPr>
        <p:txBody>
          <a:bodyPr vert="horz" lIns="91440" tIns="45720" rIns="91440" bIns="45720" rtlCol="0" anchor="ctr"/>
          <a:lstStyle>
            <a:lvl1pPr algn="ctr">
              <a:defRPr sz="1200">
                <a:solidFill>
                  <a:schemeClr val="tx1">
                    <a:lumMod val="60000"/>
                    <a:lumOff val="40000"/>
                  </a:schemeClr>
                </a:solidFill>
                <a:latin typeface="+mj-lt"/>
              </a:defRPr>
            </a:lvl1pPr>
          </a:lstStyle>
          <a:p>
            <a:r>
              <a:rPr lang="en-US"/>
              <a:t>|</a:t>
            </a:r>
            <a:endParaRPr lang="en-US" dirty="0"/>
          </a:p>
        </p:txBody>
      </p:sp>
      <p:pic>
        <p:nvPicPr>
          <p:cNvPr id="9" name="Picture 8" descr="A picture containing drawing&#10;&#10;Description automatically generated">
            <a:extLst>
              <a:ext uri="{FF2B5EF4-FFF2-40B4-BE49-F238E27FC236}">
                <a16:creationId xmlns:a16="http://schemas.microsoft.com/office/drawing/2014/main" id="{11E5ACBC-EA69-1045-9562-52AC1F7B6FEA}"/>
              </a:ext>
            </a:extLst>
          </p:cNvPr>
          <p:cNvPicPr>
            <a:picLocks noChangeAspect="1"/>
          </p:cNvPicPr>
          <p:nvPr userDrawn="1"/>
        </p:nvPicPr>
        <p:blipFill>
          <a:blip r:embed="rId17"/>
          <a:stretch>
            <a:fillRect/>
          </a:stretch>
        </p:blipFill>
        <p:spPr>
          <a:xfrm>
            <a:off x="609600" y="6399501"/>
            <a:ext cx="1600200" cy="278823"/>
          </a:xfrm>
          <a:prstGeom prst="rect">
            <a:avLst/>
          </a:prstGeom>
        </p:spPr>
      </p:pic>
      <p:sp>
        <p:nvSpPr>
          <p:cNvPr id="2" name="Footer Placeholder 1">
            <a:extLst>
              <a:ext uri="{FF2B5EF4-FFF2-40B4-BE49-F238E27FC236}">
                <a16:creationId xmlns:a16="http://schemas.microsoft.com/office/drawing/2014/main" id="{5F2AC189-BAC1-A843-ACD9-8D23EB3CD761}"/>
              </a:ext>
            </a:extLst>
          </p:cNvPr>
          <p:cNvSpPr>
            <a:spLocks noGrp="1"/>
          </p:cNvSpPr>
          <p:nvPr>
            <p:ph type="ftr" sz="quarter" idx="3"/>
          </p:nvPr>
        </p:nvSpPr>
        <p:spPr>
          <a:xfrm>
            <a:off x="6450613" y="6381334"/>
            <a:ext cx="4646478" cy="365125"/>
          </a:xfrm>
          <a:prstGeom prst="rect">
            <a:avLst/>
          </a:prstGeom>
        </p:spPr>
        <p:txBody>
          <a:bodyPr vert="horz" lIns="0" tIns="0" rIns="0" bIns="0" rtlCol="0" anchor="ctr"/>
          <a:lstStyle>
            <a:lvl1pPr algn="r">
              <a:defRPr lang="en-US" sz="650" baseline="0" dirty="0">
                <a:solidFill>
                  <a:schemeClr val="tx1">
                    <a:lumMod val="60000"/>
                    <a:lumOff val="40000"/>
                  </a:schemeClr>
                </a:solidFill>
              </a:defRPr>
            </a:lvl1pPr>
          </a:lstStyle>
          <a:p>
            <a:r>
              <a:rPr lang="en-US" dirty="0"/>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5" name="Title Placeholder 4">
            <a:extLst>
              <a:ext uri="{FF2B5EF4-FFF2-40B4-BE49-F238E27FC236}">
                <a16:creationId xmlns:a16="http://schemas.microsoft.com/office/drawing/2014/main" id="{FE67D9D6-64E4-3844-AEF5-93E495E74201}"/>
              </a:ext>
            </a:extLst>
          </p:cNvPr>
          <p:cNvSpPr>
            <a:spLocks noGrp="1"/>
          </p:cNvSpPr>
          <p:nvPr>
            <p:ph type="title"/>
          </p:nvPr>
        </p:nvSpPr>
        <p:spPr>
          <a:xfrm>
            <a:off x="612648" y="612648"/>
            <a:ext cx="10972800" cy="731520"/>
          </a:xfrm>
          <a:prstGeom prst="rect">
            <a:avLst/>
          </a:prstGeom>
        </p:spPr>
        <p:txBody>
          <a:bodyPr vert="horz" lIns="0" tIns="0" rIns="0" bIns="0" rtlCol="0" anchor="b">
            <a:noAutofit/>
          </a:bodyPr>
          <a:lstStyle/>
          <a:p>
            <a:pPr lvl="0"/>
            <a:r>
              <a:rPr lang="en-US"/>
              <a:t>Click to edit Master title style</a:t>
            </a:r>
          </a:p>
        </p:txBody>
      </p:sp>
      <p:sp>
        <p:nvSpPr>
          <p:cNvPr id="6" name="Text Placeholder 5">
            <a:extLst>
              <a:ext uri="{FF2B5EF4-FFF2-40B4-BE49-F238E27FC236}">
                <a16:creationId xmlns:a16="http://schemas.microsoft.com/office/drawing/2014/main" id="{79F20B3D-FAB4-2C45-949D-401B4E5E73B0}"/>
              </a:ext>
            </a:extLst>
          </p:cNvPr>
          <p:cNvSpPr>
            <a:spLocks noGrp="1"/>
          </p:cNvSpPr>
          <p:nvPr>
            <p:ph type="body" idx="1"/>
          </p:nvPr>
        </p:nvSpPr>
        <p:spPr>
          <a:xfrm>
            <a:off x="612648" y="1517904"/>
            <a:ext cx="10972800" cy="464921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7716695"/>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72" r:id="rId4"/>
    <p:sldLayoutId id="2147483673" r:id="rId5"/>
    <p:sldLayoutId id="2147483688" r:id="rId6"/>
    <p:sldLayoutId id="2147483674" r:id="rId7"/>
    <p:sldLayoutId id="2147483687" r:id="rId8"/>
    <p:sldLayoutId id="2147483675" r:id="rId9"/>
    <p:sldLayoutId id="2147483682" r:id="rId10"/>
    <p:sldLayoutId id="2147483712" r:id="rId11"/>
    <p:sldLayoutId id="2147483700" r:id="rId12"/>
    <p:sldLayoutId id="2147483714" r:id="rId13"/>
    <p:sldLayoutId id="2147483715" r:id="rId14"/>
    <p:sldLayoutId id="2147483727" r:id="rId15"/>
  </p:sldLayoutIdLst>
  <p:hf hdr="0"/>
  <p:txStyles>
    <p:titleStyle>
      <a:lvl1pPr algn="l" defTabSz="914400" rtl="0" eaLnBrk="1" latinLnBrk="0" hangingPunct="1">
        <a:lnSpc>
          <a:spcPct val="100000"/>
        </a:lnSpc>
        <a:spcBef>
          <a:spcPct val="0"/>
        </a:spcBef>
        <a:buNone/>
        <a:defRPr lang="en-US" sz="2000" b="0" kern="1200" smtClean="0">
          <a:solidFill>
            <a:schemeClr val="bg2"/>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500" kern="1200" dirty="0" smtClean="0">
          <a:solidFill>
            <a:schemeClr val="tx1"/>
          </a:solidFill>
          <a:latin typeface="+mn-lt"/>
          <a:ea typeface="+mn-ea"/>
          <a:cs typeface="+mn-cs"/>
        </a:defRPr>
      </a:lvl1pPr>
      <a:lvl2pPr marL="230188" indent="-219075" algn="l" defTabSz="914400" rtl="0" eaLnBrk="1" latinLnBrk="0" hangingPunct="1">
        <a:lnSpc>
          <a:spcPct val="100000"/>
        </a:lnSpc>
        <a:spcBef>
          <a:spcPts val="0"/>
        </a:spcBef>
        <a:spcAft>
          <a:spcPts val="600"/>
        </a:spcAft>
        <a:buFont typeface="Arial" panose="020B0604020202020204" pitchFamily="34" charset="0"/>
        <a:buChar char="•"/>
        <a:tabLst/>
        <a:defRPr lang="en-US" sz="1500" kern="1200" dirty="0" smtClean="0">
          <a:solidFill>
            <a:schemeClr val="tx1"/>
          </a:solidFill>
          <a:latin typeface="+mn-lt"/>
          <a:ea typeface="+mn-ea"/>
          <a:cs typeface="+mn-cs"/>
        </a:defRPr>
      </a:lvl2pPr>
      <a:lvl3pPr marL="460375" indent="-230188" algn="l" defTabSz="914400" rtl="0" eaLnBrk="1" latinLnBrk="0" hangingPunct="1">
        <a:lnSpc>
          <a:spcPct val="100000"/>
        </a:lnSpc>
        <a:spcBef>
          <a:spcPts val="0"/>
        </a:spcBef>
        <a:spcAft>
          <a:spcPts val="600"/>
        </a:spcAft>
        <a:buFont typeface="Arial" panose="020B0604020202020204" pitchFamily="34" charset="0"/>
        <a:buChar char="•"/>
        <a:tabLst/>
        <a:defRPr lang="en-US" sz="1500" b="0" kern="1200" dirty="0" smtClean="0">
          <a:solidFill>
            <a:schemeClr val="tx1"/>
          </a:solidFill>
          <a:latin typeface="+mn-lt"/>
          <a:ea typeface="+mn-ea"/>
          <a:cs typeface="+mn-cs"/>
        </a:defRPr>
      </a:lvl3pPr>
      <a:lvl4pPr marL="11113" indent="0" algn="l" defTabSz="914400" rtl="0" eaLnBrk="1" latinLnBrk="0" hangingPunct="1">
        <a:lnSpc>
          <a:spcPct val="100000"/>
        </a:lnSpc>
        <a:spcBef>
          <a:spcPts val="600"/>
        </a:spcBef>
        <a:buFont typeface="Arial" panose="020B0604020202020204" pitchFamily="34" charset="0"/>
        <a:buNone/>
        <a:tabLst/>
        <a:defRPr lang="en-US" sz="1500" b="1" kern="1200" dirty="0" smtClean="0">
          <a:solidFill>
            <a:schemeClr val="bg2"/>
          </a:solidFill>
          <a:latin typeface="+mn-lt"/>
          <a:ea typeface="+mn-ea"/>
          <a:cs typeface="+mn-cs"/>
        </a:defRPr>
      </a:lvl4pPr>
      <a:lvl5pPr marL="460375" indent="-230188" algn="l" defTabSz="914400" rtl="0" eaLnBrk="1" latinLnBrk="0" hangingPunct="1">
        <a:lnSpc>
          <a:spcPct val="100000"/>
        </a:lnSpc>
        <a:spcBef>
          <a:spcPts val="500"/>
        </a:spcBef>
        <a:buFont typeface="Arial" panose="020B0604020202020204" pitchFamily="34" charset="0"/>
        <a:buChar char="•"/>
        <a:tabLst/>
        <a:defRPr lang="en-US" sz="15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8" userDrawn="1">
          <p15:clr>
            <a:srgbClr val="F26B43"/>
          </p15:clr>
        </p15:guide>
        <p15:guide id="2" pos="7301" userDrawn="1">
          <p15:clr>
            <a:srgbClr val="F26B43"/>
          </p15:clr>
        </p15:guide>
        <p15:guide id="3" pos="382" userDrawn="1">
          <p15:clr>
            <a:srgbClr val="F26B43"/>
          </p15:clr>
        </p15:guide>
        <p15:guide id="4" orient="horz" pos="947" userDrawn="1">
          <p15:clr>
            <a:srgbClr val="F26B43"/>
          </p15:clr>
        </p15:guide>
        <p15:guide id="5" orient="horz" pos="388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hyperlink" Target="https://www.linkedin.com/in/danielmallott" TargetMode="External"/><Relationship Id="rId4" Type="http://schemas.openxmlformats.org/officeDocument/2006/relationships/hyperlink" Target="https://github.com/danielmallot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465AD2-7C74-C049-A5CC-2EE4F58D102F}"/>
              </a:ext>
            </a:extLst>
          </p:cNvPr>
          <p:cNvSpPr>
            <a:spLocks noGrp="1"/>
          </p:cNvSpPr>
          <p:nvPr>
            <p:ph type="ctrTitle"/>
          </p:nvPr>
        </p:nvSpPr>
        <p:spPr/>
        <p:txBody>
          <a:bodyPr/>
          <a:lstStyle/>
          <a:p>
            <a:r>
              <a:rPr lang="en-US" dirty="0"/>
              <a:t>Let’s Get Scary and Continuously Deploy Databases!</a:t>
            </a:r>
          </a:p>
        </p:txBody>
      </p:sp>
      <p:sp>
        <p:nvSpPr>
          <p:cNvPr id="7" name="Subtitle 6">
            <a:extLst>
              <a:ext uri="{FF2B5EF4-FFF2-40B4-BE49-F238E27FC236}">
                <a16:creationId xmlns:a16="http://schemas.microsoft.com/office/drawing/2014/main" id="{CA9DF9F0-C484-6544-86F0-D3BE14CB7871}"/>
              </a:ext>
            </a:extLst>
          </p:cNvPr>
          <p:cNvSpPr>
            <a:spLocks noGrp="1"/>
          </p:cNvSpPr>
          <p:nvPr>
            <p:ph type="subTitle" idx="1"/>
          </p:nvPr>
        </p:nvSpPr>
        <p:spPr/>
        <p:txBody>
          <a:bodyPr/>
          <a:lstStyle/>
          <a:p>
            <a:r>
              <a:rPr lang="en-US" dirty="0"/>
              <a:t>Dan Mallott</a:t>
            </a:r>
          </a:p>
        </p:txBody>
      </p:sp>
    </p:spTree>
    <p:extLst>
      <p:ext uri="{BB962C8B-B14F-4D97-AF65-F5344CB8AC3E}">
        <p14:creationId xmlns:p14="http://schemas.microsoft.com/office/powerpoint/2010/main" val="1845844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7711F0-C799-A650-F648-A4C47A265786}"/>
              </a:ext>
            </a:extLst>
          </p:cNvPr>
          <p:cNvSpPr>
            <a:spLocks noGrp="1"/>
          </p:cNvSpPr>
          <p:nvPr>
            <p:ph type="body" sz="quarter" idx="13"/>
          </p:nvPr>
        </p:nvSpPr>
        <p:spPr/>
        <p:txBody>
          <a:bodyPr/>
          <a:lstStyle/>
          <a:p>
            <a:r>
              <a:rPr lang="en-US" dirty="0"/>
              <a:t>THE DATA PROBLEM</a:t>
            </a:r>
          </a:p>
        </p:txBody>
      </p:sp>
      <p:sp>
        <p:nvSpPr>
          <p:cNvPr id="3" name="Title 2">
            <a:extLst>
              <a:ext uri="{FF2B5EF4-FFF2-40B4-BE49-F238E27FC236}">
                <a16:creationId xmlns:a16="http://schemas.microsoft.com/office/drawing/2014/main" id="{22612FE8-81AD-DB04-1C22-8C1C31189DA2}"/>
              </a:ext>
            </a:extLst>
          </p:cNvPr>
          <p:cNvSpPr>
            <a:spLocks noGrp="1"/>
          </p:cNvSpPr>
          <p:nvPr>
            <p:ph type="title"/>
          </p:nvPr>
        </p:nvSpPr>
        <p:spPr/>
        <p:txBody>
          <a:bodyPr/>
          <a:lstStyle/>
          <a:p>
            <a:r>
              <a:rPr lang="en-US" sz="4000" dirty="0"/>
              <a:t>If Your Data Is the Canonical Version…</a:t>
            </a:r>
          </a:p>
        </p:txBody>
      </p:sp>
      <p:sp>
        <p:nvSpPr>
          <p:cNvPr id="5" name="Date Placeholder 4">
            <a:extLst>
              <a:ext uri="{FF2B5EF4-FFF2-40B4-BE49-F238E27FC236}">
                <a16:creationId xmlns:a16="http://schemas.microsoft.com/office/drawing/2014/main" id="{6CA5A7AA-2E68-7E69-79B1-DFF967273B55}"/>
              </a:ext>
            </a:extLst>
          </p:cNvPr>
          <p:cNvSpPr>
            <a:spLocks noGrp="1"/>
          </p:cNvSpPr>
          <p:nvPr>
            <p:ph type="dt" sz="half" idx="16"/>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FCD72CFF-6D47-6575-92B1-192D3748C86E}"/>
              </a:ext>
            </a:extLst>
          </p:cNvPr>
          <p:cNvSpPr>
            <a:spLocks noGrp="1"/>
          </p:cNvSpPr>
          <p:nvPr>
            <p:ph type="ftr" sz="quarter" idx="17"/>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7" name="Slide Number Placeholder 6">
            <a:extLst>
              <a:ext uri="{FF2B5EF4-FFF2-40B4-BE49-F238E27FC236}">
                <a16:creationId xmlns:a16="http://schemas.microsoft.com/office/drawing/2014/main" id="{BC842A08-32E2-44D0-3390-657F8449798C}"/>
              </a:ext>
            </a:extLst>
          </p:cNvPr>
          <p:cNvSpPr>
            <a:spLocks noGrp="1"/>
          </p:cNvSpPr>
          <p:nvPr>
            <p:ph type="sldNum" sz="quarter" idx="18"/>
          </p:nvPr>
        </p:nvSpPr>
        <p:spPr/>
        <p:txBody>
          <a:bodyPr/>
          <a:lstStyle/>
          <a:p>
            <a:fld id="{E1123682-AE52-6D45-865E-F1EB3AE0E340}" type="slidenum">
              <a:rPr lang="en-US" smtClean="0"/>
              <a:pPr/>
              <a:t>10</a:t>
            </a:fld>
            <a:endParaRPr lang="en-US" dirty="0"/>
          </a:p>
        </p:txBody>
      </p:sp>
      <p:grpSp>
        <p:nvGrpSpPr>
          <p:cNvPr id="8" name="Group 7">
            <a:extLst>
              <a:ext uri="{FF2B5EF4-FFF2-40B4-BE49-F238E27FC236}">
                <a16:creationId xmlns:a16="http://schemas.microsoft.com/office/drawing/2014/main" id="{EC8DE2F9-3E76-388D-41B5-E5F4719EE109}"/>
              </a:ext>
            </a:extLst>
          </p:cNvPr>
          <p:cNvGrpSpPr/>
          <p:nvPr/>
        </p:nvGrpSpPr>
        <p:grpSpPr>
          <a:xfrm>
            <a:off x="617539" y="1629102"/>
            <a:ext cx="10967910" cy="4466897"/>
            <a:chOff x="627715" y="1582377"/>
            <a:chExt cx="5799747" cy="747346"/>
          </a:xfrm>
        </p:grpSpPr>
        <p:sp>
          <p:nvSpPr>
            <p:cNvPr id="9" name="AutoShape 4">
              <a:extLst>
                <a:ext uri="{FF2B5EF4-FFF2-40B4-BE49-F238E27FC236}">
                  <a16:creationId xmlns:a16="http://schemas.microsoft.com/office/drawing/2014/main" id="{FF7E3EC6-AC02-FA43-BFDF-24BC9737A2C1}"/>
                </a:ext>
              </a:extLst>
            </p:cNvPr>
            <p:cNvSpPr>
              <a:spLocks noChangeArrowheads="1"/>
            </p:cNvSpPr>
            <p:nvPr/>
          </p:nvSpPr>
          <p:spPr bwMode="auto">
            <a:xfrm>
              <a:off x="3372149" y="1582377"/>
              <a:ext cx="1683096" cy="747346"/>
            </a:xfrm>
            <a:prstGeom prst="chevron">
              <a:avLst>
                <a:gd name="adj" fmla="val 2609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105508" bIns="105508" anchor="ctr"/>
            <a:lstStyle/>
            <a:p>
              <a:pPr algn="ctr"/>
              <a:r>
                <a:rPr lang="en-GB" b="1" dirty="0">
                  <a:solidFill>
                    <a:schemeClr val="bg1"/>
                  </a:solidFill>
                </a:rPr>
                <a:t>This means talking to people outside your team</a:t>
              </a:r>
            </a:p>
          </p:txBody>
        </p:sp>
        <p:sp>
          <p:nvSpPr>
            <p:cNvPr id="10" name="AutoShape 6">
              <a:extLst>
                <a:ext uri="{FF2B5EF4-FFF2-40B4-BE49-F238E27FC236}">
                  <a16:creationId xmlns:a16="http://schemas.microsoft.com/office/drawing/2014/main" id="{9E980D71-993C-0E67-F10A-1967792895E5}"/>
                </a:ext>
              </a:extLst>
            </p:cNvPr>
            <p:cNvSpPr>
              <a:spLocks noChangeArrowheads="1"/>
            </p:cNvSpPr>
            <p:nvPr/>
          </p:nvSpPr>
          <p:spPr bwMode="auto">
            <a:xfrm>
              <a:off x="627715" y="1582377"/>
              <a:ext cx="1683096" cy="747346"/>
            </a:xfrm>
            <a:prstGeom prst="homePlate">
              <a:avLst>
                <a:gd name="adj" fmla="val 27453"/>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tIns="105508" bIns="105508" anchor="ctr"/>
            <a:lstStyle/>
            <a:p>
              <a:pPr algn="ctr"/>
              <a:r>
                <a:rPr lang="en-GB" b="1" dirty="0">
                  <a:solidFill>
                    <a:schemeClr val="bg1"/>
                  </a:solidFill>
                </a:rPr>
                <a:t>Changing the data model should be done with even more care</a:t>
              </a:r>
            </a:p>
          </p:txBody>
        </p:sp>
        <p:sp>
          <p:nvSpPr>
            <p:cNvPr id="11" name="AutoShape 7">
              <a:extLst>
                <a:ext uri="{FF2B5EF4-FFF2-40B4-BE49-F238E27FC236}">
                  <a16:creationId xmlns:a16="http://schemas.microsoft.com/office/drawing/2014/main" id="{9FDA0A63-321C-EC0C-123A-A49462E98E8C}"/>
                </a:ext>
              </a:extLst>
            </p:cNvPr>
            <p:cNvSpPr>
              <a:spLocks noChangeArrowheads="1"/>
            </p:cNvSpPr>
            <p:nvPr/>
          </p:nvSpPr>
          <p:spPr bwMode="auto">
            <a:xfrm>
              <a:off x="1999932" y="1582377"/>
              <a:ext cx="1683096" cy="747346"/>
            </a:xfrm>
            <a:prstGeom prst="chevron">
              <a:avLst>
                <a:gd name="adj" fmla="val 26092"/>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tIns="105508" bIns="105508" anchor="ctr"/>
            <a:lstStyle/>
            <a:p>
              <a:pPr algn="ctr"/>
              <a:r>
                <a:rPr lang="en-GB" b="1" dirty="0">
                  <a:solidFill>
                    <a:schemeClr val="bg1"/>
                  </a:solidFill>
                </a:rPr>
                <a:t>You will need to make sure you are aware of all the downstream consumers (reporting, ETL, etc)</a:t>
              </a:r>
            </a:p>
          </p:txBody>
        </p:sp>
        <p:sp>
          <p:nvSpPr>
            <p:cNvPr id="12" name="AutoShape 4">
              <a:extLst>
                <a:ext uri="{FF2B5EF4-FFF2-40B4-BE49-F238E27FC236}">
                  <a16:creationId xmlns:a16="http://schemas.microsoft.com/office/drawing/2014/main" id="{B9C25C6E-D522-DD5D-80EB-43BAB883CB79}"/>
                </a:ext>
              </a:extLst>
            </p:cNvPr>
            <p:cNvSpPr>
              <a:spLocks noChangeArrowheads="1"/>
            </p:cNvSpPr>
            <p:nvPr/>
          </p:nvSpPr>
          <p:spPr bwMode="auto">
            <a:xfrm>
              <a:off x="4744366" y="1582377"/>
              <a:ext cx="1683096" cy="747346"/>
            </a:xfrm>
            <a:prstGeom prst="chevron">
              <a:avLst>
                <a:gd name="adj" fmla="val 26092"/>
              </a:avLst>
            </a:prstGeom>
            <a:solidFill>
              <a:schemeClr val="accent4"/>
            </a:solidFill>
            <a:ln>
              <a:noFill/>
            </a:ln>
          </p:spPr>
          <p:style>
            <a:lnRef idx="2">
              <a:schemeClr val="dk1">
                <a:shade val="50000"/>
              </a:schemeClr>
            </a:lnRef>
            <a:fillRef idx="1">
              <a:schemeClr val="dk1"/>
            </a:fillRef>
            <a:effectRef idx="0">
              <a:schemeClr val="dk1"/>
            </a:effectRef>
            <a:fontRef idx="minor">
              <a:schemeClr val="lt1"/>
            </a:fontRef>
          </p:style>
          <p:txBody>
            <a:bodyPr tIns="105508" bIns="105508" anchor="ctr"/>
            <a:lstStyle/>
            <a:p>
              <a:pPr algn="ctr"/>
              <a:r>
                <a:rPr lang="en-GB" b="1" dirty="0">
                  <a:solidFill>
                    <a:schemeClr val="bg1"/>
                  </a:solidFill>
                </a:rPr>
                <a:t>It also means that you may need more gates on your deployment</a:t>
              </a:r>
            </a:p>
          </p:txBody>
        </p:sp>
      </p:grpSp>
    </p:spTree>
    <p:extLst>
      <p:ext uri="{BB962C8B-B14F-4D97-AF65-F5344CB8AC3E}">
        <p14:creationId xmlns:p14="http://schemas.microsoft.com/office/powerpoint/2010/main" val="157081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E1B6-51F8-2B5C-33C0-175096928C8B}"/>
              </a:ext>
            </a:extLst>
          </p:cNvPr>
          <p:cNvSpPr>
            <a:spLocks noGrp="1"/>
          </p:cNvSpPr>
          <p:nvPr>
            <p:ph type="title"/>
          </p:nvPr>
        </p:nvSpPr>
        <p:spPr/>
        <p:txBody>
          <a:bodyPr/>
          <a:lstStyle/>
          <a:p>
            <a:r>
              <a:rPr lang="en-US" dirty="0"/>
              <a:t>So How Do We Handle This?</a:t>
            </a:r>
          </a:p>
        </p:txBody>
      </p:sp>
      <p:sp>
        <p:nvSpPr>
          <p:cNvPr id="3" name="Text Placeholder 2">
            <a:extLst>
              <a:ext uri="{FF2B5EF4-FFF2-40B4-BE49-F238E27FC236}">
                <a16:creationId xmlns:a16="http://schemas.microsoft.com/office/drawing/2014/main" id="{93B68B5D-7064-43EB-345B-61FB1FCD2915}"/>
              </a:ext>
            </a:extLst>
          </p:cNvPr>
          <p:cNvSpPr>
            <a:spLocks noGrp="1"/>
          </p:cNvSpPr>
          <p:nvPr>
            <p:ph type="body" idx="1"/>
          </p:nvPr>
        </p:nvSpPr>
        <p:spPr/>
        <p:txBody>
          <a:bodyPr/>
          <a:lstStyle/>
          <a:p>
            <a:r>
              <a:rPr lang="en-US" dirty="0"/>
              <a:t>A Field Guide To Modifying Your Existing Data Model</a:t>
            </a:r>
          </a:p>
        </p:txBody>
      </p:sp>
    </p:spTree>
    <p:extLst>
      <p:ext uri="{BB962C8B-B14F-4D97-AF65-F5344CB8AC3E}">
        <p14:creationId xmlns:p14="http://schemas.microsoft.com/office/powerpoint/2010/main" val="74081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724596-3415-D7AB-CA2E-8EAB9C9B38D7}"/>
              </a:ext>
            </a:extLst>
          </p:cNvPr>
          <p:cNvSpPr>
            <a:spLocks noGrp="1"/>
          </p:cNvSpPr>
          <p:nvPr>
            <p:ph type="body" sz="quarter" idx="13"/>
          </p:nvPr>
        </p:nvSpPr>
        <p:spPr/>
        <p:txBody>
          <a:bodyPr/>
          <a:lstStyle/>
          <a:p>
            <a:r>
              <a:rPr lang="en-US" dirty="0"/>
              <a:t>MODIFYING THE DATA MODEL</a:t>
            </a:r>
          </a:p>
        </p:txBody>
      </p:sp>
      <p:sp>
        <p:nvSpPr>
          <p:cNvPr id="3" name="Title 2">
            <a:extLst>
              <a:ext uri="{FF2B5EF4-FFF2-40B4-BE49-F238E27FC236}">
                <a16:creationId xmlns:a16="http://schemas.microsoft.com/office/drawing/2014/main" id="{FCEEA703-92AF-353E-25FF-094F81480208}"/>
              </a:ext>
            </a:extLst>
          </p:cNvPr>
          <p:cNvSpPr>
            <a:spLocks noGrp="1"/>
          </p:cNvSpPr>
          <p:nvPr>
            <p:ph type="title"/>
          </p:nvPr>
        </p:nvSpPr>
        <p:spPr/>
        <p:txBody>
          <a:bodyPr/>
          <a:lstStyle/>
          <a:p>
            <a:r>
              <a:rPr lang="en-US" sz="4000" dirty="0"/>
              <a:t>The Simple Cases</a:t>
            </a:r>
          </a:p>
        </p:txBody>
      </p:sp>
      <p:sp>
        <p:nvSpPr>
          <p:cNvPr id="5" name="Date Placeholder 4">
            <a:extLst>
              <a:ext uri="{FF2B5EF4-FFF2-40B4-BE49-F238E27FC236}">
                <a16:creationId xmlns:a16="http://schemas.microsoft.com/office/drawing/2014/main" id="{E7D5C8CA-CFBD-53D5-C1CB-FF8F1189FFB3}"/>
              </a:ext>
            </a:extLst>
          </p:cNvPr>
          <p:cNvSpPr>
            <a:spLocks noGrp="1"/>
          </p:cNvSpPr>
          <p:nvPr>
            <p:ph type="dt" sz="half" idx="16"/>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7DF10737-6D20-B406-9FCD-279964E1C03A}"/>
              </a:ext>
            </a:extLst>
          </p:cNvPr>
          <p:cNvSpPr>
            <a:spLocks noGrp="1"/>
          </p:cNvSpPr>
          <p:nvPr>
            <p:ph type="ftr" sz="quarter" idx="17"/>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7" name="Slide Number Placeholder 6">
            <a:extLst>
              <a:ext uri="{FF2B5EF4-FFF2-40B4-BE49-F238E27FC236}">
                <a16:creationId xmlns:a16="http://schemas.microsoft.com/office/drawing/2014/main" id="{9F8868F0-E660-4B63-7CD6-CAC894D8755A}"/>
              </a:ext>
            </a:extLst>
          </p:cNvPr>
          <p:cNvSpPr>
            <a:spLocks noGrp="1"/>
          </p:cNvSpPr>
          <p:nvPr>
            <p:ph type="sldNum" sz="quarter" idx="18"/>
          </p:nvPr>
        </p:nvSpPr>
        <p:spPr/>
        <p:txBody>
          <a:bodyPr/>
          <a:lstStyle/>
          <a:p>
            <a:fld id="{E1123682-AE52-6D45-865E-F1EB3AE0E340}" type="slidenum">
              <a:rPr lang="en-US" smtClean="0"/>
              <a:pPr/>
              <a:t>12</a:t>
            </a:fld>
            <a:endParaRPr lang="en-US" dirty="0"/>
          </a:p>
        </p:txBody>
      </p:sp>
      <p:sp>
        <p:nvSpPr>
          <p:cNvPr id="8" name="Isosceles Triangle 43">
            <a:extLst>
              <a:ext uri="{FF2B5EF4-FFF2-40B4-BE49-F238E27FC236}">
                <a16:creationId xmlns:a16="http://schemas.microsoft.com/office/drawing/2014/main" id="{30091BD4-0676-C6F6-D909-F7EF5692BE08}"/>
              </a:ext>
            </a:extLst>
          </p:cNvPr>
          <p:cNvSpPr/>
          <p:nvPr/>
        </p:nvSpPr>
        <p:spPr>
          <a:xfrm rot="5400000">
            <a:off x="3015458" y="746077"/>
            <a:ext cx="722371" cy="4097700"/>
          </a:xfrm>
          <a:custGeom>
            <a:avLst/>
            <a:gdLst/>
            <a:ahLst/>
            <a:cxnLst/>
            <a:rect l="l" t="t" r="r" b="b"/>
            <a:pathLst>
              <a:path w="475486" h="3551340">
                <a:moveTo>
                  <a:pt x="0" y="3551340"/>
                </a:moveTo>
                <a:lnTo>
                  <a:pt x="0" y="108328"/>
                </a:lnTo>
                <a:lnTo>
                  <a:pt x="124866" y="108328"/>
                </a:lnTo>
                <a:lnTo>
                  <a:pt x="237743" y="0"/>
                </a:lnTo>
                <a:lnTo>
                  <a:pt x="350620" y="108328"/>
                </a:lnTo>
                <a:lnTo>
                  <a:pt x="475486" y="108328"/>
                </a:lnTo>
                <a:lnTo>
                  <a:pt x="475486" y="355134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9" name="Rectangle 8">
            <a:extLst>
              <a:ext uri="{FF2B5EF4-FFF2-40B4-BE49-F238E27FC236}">
                <a16:creationId xmlns:a16="http://schemas.microsoft.com/office/drawing/2014/main" id="{BB9BDCC8-7648-000B-E0F1-9830395A48E7}"/>
              </a:ext>
            </a:extLst>
          </p:cNvPr>
          <p:cNvSpPr/>
          <p:nvPr/>
        </p:nvSpPr>
        <p:spPr>
          <a:xfrm>
            <a:off x="3017048" y="2527162"/>
            <a:ext cx="2140408" cy="535531"/>
          </a:xfrm>
          <a:prstGeom prst="rect">
            <a:avLst/>
          </a:prstGeom>
        </p:spPr>
        <p:txBody>
          <a:bodyPr wrap="square" anchor="ctr">
            <a:spAutoFit/>
          </a:bodyPr>
          <a:lstStyle/>
          <a:p>
            <a:pPr algn="r" defTabSz="1377948">
              <a:lnSpc>
                <a:spcPct val="90000"/>
              </a:lnSpc>
              <a:spcBef>
                <a:spcPct val="0"/>
              </a:spcBef>
              <a:spcAft>
                <a:spcPct val="35000"/>
              </a:spcAft>
            </a:pPr>
            <a:r>
              <a:rPr lang="en-US" sz="1600" dirty="0"/>
              <a:t>…a Stored Procedure or Function?</a:t>
            </a:r>
          </a:p>
        </p:txBody>
      </p:sp>
      <p:sp>
        <p:nvSpPr>
          <p:cNvPr id="10" name="Rectangle 29">
            <a:extLst>
              <a:ext uri="{FF2B5EF4-FFF2-40B4-BE49-F238E27FC236}">
                <a16:creationId xmlns:a16="http://schemas.microsoft.com/office/drawing/2014/main" id="{CAF90A06-A98A-5AAB-24F0-8438069F3459}"/>
              </a:ext>
            </a:extLst>
          </p:cNvPr>
          <p:cNvSpPr/>
          <p:nvPr/>
        </p:nvSpPr>
        <p:spPr>
          <a:xfrm>
            <a:off x="5364530" y="2431865"/>
            <a:ext cx="6000643"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Should be fine – just be sure to get your security correct</a:t>
            </a:r>
          </a:p>
        </p:txBody>
      </p:sp>
      <p:sp>
        <p:nvSpPr>
          <p:cNvPr id="11" name="Isosceles Triangle 9">
            <a:extLst>
              <a:ext uri="{FF2B5EF4-FFF2-40B4-BE49-F238E27FC236}">
                <a16:creationId xmlns:a16="http://schemas.microsoft.com/office/drawing/2014/main" id="{0C3B22F0-B8C7-6915-5298-9CB7802A2A91}"/>
              </a:ext>
            </a:extLst>
          </p:cNvPr>
          <p:cNvSpPr/>
          <p:nvPr/>
        </p:nvSpPr>
        <p:spPr>
          <a:xfrm rot="5400000">
            <a:off x="3015913" y="-40322"/>
            <a:ext cx="722371" cy="4098610"/>
          </a:xfrm>
          <a:custGeom>
            <a:avLst/>
            <a:gdLst/>
            <a:ahLst/>
            <a:cxnLst/>
            <a:rect l="l" t="t" r="r" b="b"/>
            <a:pathLst>
              <a:path w="475486" h="3552129">
                <a:moveTo>
                  <a:pt x="0" y="3552129"/>
                </a:moveTo>
                <a:lnTo>
                  <a:pt x="0" y="109117"/>
                </a:lnTo>
                <a:lnTo>
                  <a:pt x="124044" y="109117"/>
                </a:lnTo>
                <a:lnTo>
                  <a:pt x="237743" y="0"/>
                </a:lnTo>
                <a:lnTo>
                  <a:pt x="351442" y="109117"/>
                </a:lnTo>
                <a:lnTo>
                  <a:pt x="475486" y="109117"/>
                </a:lnTo>
                <a:lnTo>
                  <a:pt x="475486" y="35521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12" name="Rectangle 11">
            <a:extLst>
              <a:ext uri="{FF2B5EF4-FFF2-40B4-BE49-F238E27FC236}">
                <a16:creationId xmlns:a16="http://schemas.microsoft.com/office/drawing/2014/main" id="{5DF21A68-8B25-2BD3-37F1-58A6C12A7F24}"/>
              </a:ext>
            </a:extLst>
          </p:cNvPr>
          <p:cNvSpPr/>
          <p:nvPr/>
        </p:nvSpPr>
        <p:spPr>
          <a:xfrm>
            <a:off x="3017047" y="1852017"/>
            <a:ext cx="2140408" cy="313932"/>
          </a:xfrm>
          <a:prstGeom prst="rect">
            <a:avLst/>
          </a:prstGeom>
        </p:spPr>
        <p:txBody>
          <a:bodyPr wrap="square" anchor="ctr">
            <a:spAutoFit/>
          </a:bodyPr>
          <a:lstStyle/>
          <a:p>
            <a:pPr algn="r" defTabSz="1377948">
              <a:lnSpc>
                <a:spcPct val="90000"/>
              </a:lnSpc>
              <a:spcBef>
                <a:spcPct val="0"/>
              </a:spcBef>
              <a:spcAft>
                <a:spcPct val="35000"/>
              </a:spcAft>
            </a:pPr>
            <a:r>
              <a:rPr lang="en-US" sz="1600" dirty="0"/>
              <a:t>…a Table or View?</a:t>
            </a:r>
          </a:p>
        </p:txBody>
      </p:sp>
      <p:sp>
        <p:nvSpPr>
          <p:cNvPr id="13" name="Rectangle 29">
            <a:extLst>
              <a:ext uri="{FF2B5EF4-FFF2-40B4-BE49-F238E27FC236}">
                <a16:creationId xmlns:a16="http://schemas.microsoft.com/office/drawing/2014/main" id="{D848EF6F-B420-3A46-9259-265A8CA567FF}"/>
              </a:ext>
            </a:extLst>
          </p:cNvPr>
          <p:cNvSpPr/>
          <p:nvPr/>
        </p:nvSpPr>
        <p:spPr>
          <a:xfrm>
            <a:off x="5364529" y="1645921"/>
            <a:ext cx="6000643"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Should be fine – just be sure to add it to MDM and Data Governance tools</a:t>
            </a:r>
          </a:p>
        </p:txBody>
      </p:sp>
      <p:sp>
        <p:nvSpPr>
          <p:cNvPr id="14" name="Isosceles Triangle 44">
            <a:extLst>
              <a:ext uri="{FF2B5EF4-FFF2-40B4-BE49-F238E27FC236}">
                <a16:creationId xmlns:a16="http://schemas.microsoft.com/office/drawing/2014/main" id="{B0B55B5E-EC5A-316E-5EF8-1CD7E9B7D3FA}"/>
              </a:ext>
            </a:extLst>
          </p:cNvPr>
          <p:cNvSpPr/>
          <p:nvPr/>
        </p:nvSpPr>
        <p:spPr>
          <a:xfrm rot="5400000">
            <a:off x="3015458" y="1532021"/>
            <a:ext cx="722371" cy="4097700"/>
          </a:xfrm>
          <a:custGeom>
            <a:avLst/>
            <a:gdLst/>
            <a:ahLst/>
            <a:cxnLst/>
            <a:rect l="l" t="t" r="r" b="b"/>
            <a:pathLst>
              <a:path w="475486" h="3551340">
                <a:moveTo>
                  <a:pt x="0" y="3551340"/>
                </a:moveTo>
                <a:lnTo>
                  <a:pt x="0" y="108328"/>
                </a:lnTo>
                <a:lnTo>
                  <a:pt x="124866" y="108328"/>
                </a:lnTo>
                <a:lnTo>
                  <a:pt x="237743" y="0"/>
                </a:lnTo>
                <a:lnTo>
                  <a:pt x="350620" y="108328"/>
                </a:lnTo>
                <a:lnTo>
                  <a:pt x="475486" y="108328"/>
                </a:lnTo>
                <a:lnTo>
                  <a:pt x="475486" y="355134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15" name="Rectangle 29">
            <a:extLst>
              <a:ext uri="{FF2B5EF4-FFF2-40B4-BE49-F238E27FC236}">
                <a16:creationId xmlns:a16="http://schemas.microsoft.com/office/drawing/2014/main" id="{5EECC13C-8102-C58B-5A7E-4C8A801F47DB}"/>
              </a:ext>
            </a:extLst>
          </p:cNvPr>
          <p:cNvSpPr/>
          <p:nvPr/>
        </p:nvSpPr>
        <p:spPr>
          <a:xfrm>
            <a:off x="5364530" y="3217809"/>
            <a:ext cx="6000643"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Check with other consumers of the table or view in question</a:t>
            </a:r>
          </a:p>
        </p:txBody>
      </p:sp>
      <p:sp>
        <p:nvSpPr>
          <p:cNvPr id="16" name="Rectangle 15">
            <a:extLst>
              <a:ext uri="{FF2B5EF4-FFF2-40B4-BE49-F238E27FC236}">
                <a16:creationId xmlns:a16="http://schemas.microsoft.com/office/drawing/2014/main" id="{080C66CB-F23F-0E87-963C-445ABB433E4C}"/>
              </a:ext>
            </a:extLst>
          </p:cNvPr>
          <p:cNvSpPr/>
          <p:nvPr/>
        </p:nvSpPr>
        <p:spPr>
          <a:xfrm>
            <a:off x="3017048" y="3423905"/>
            <a:ext cx="2140408" cy="313932"/>
          </a:xfrm>
          <a:prstGeom prst="rect">
            <a:avLst/>
          </a:prstGeom>
        </p:spPr>
        <p:txBody>
          <a:bodyPr wrap="square" anchor="ctr">
            <a:spAutoFit/>
          </a:bodyPr>
          <a:lstStyle/>
          <a:p>
            <a:pPr algn="r" defTabSz="1377948">
              <a:lnSpc>
                <a:spcPct val="90000"/>
              </a:lnSpc>
              <a:spcBef>
                <a:spcPct val="0"/>
              </a:spcBef>
              <a:spcAft>
                <a:spcPct val="35000"/>
              </a:spcAft>
            </a:pPr>
            <a:r>
              <a:rPr lang="en-US" sz="1600" dirty="0"/>
              <a:t>…a Constraint?</a:t>
            </a:r>
          </a:p>
        </p:txBody>
      </p:sp>
      <p:sp>
        <p:nvSpPr>
          <p:cNvPr id="17" name="Isosceles Triangle 44">
            <a:extLst>
              <a:ext uri="{FF2B5EF4-FFF2-40B4-BE49-F238E27FC236}">
                <a16:creationId xmlns:a16="http://schemas.microsoft.com/office/drawing/2014/main" id="{FC6E46D7-3210-CE57-744C-B808208CFED3}"/>
              </a:ext>
            </a:extLst>
          </p:cNvPr>
          <p:cNvSpPr/>
          <p:nvPr/>
        </p:nvSpPr>
        <p:spPr>
          <a:xfrm rot="5400000">
            <a:off x="3009246" y="2319839"/>
            <a:ext cx="722371" cy="4097700"/>
          </a:xfrm>
          <a:custGeom>
            <a:avLst/>
            <a:gdLst/>
            <a:ahLst/>
            <a:cxnLst/>
            <a:rect l="l" t="t" r="r" b="b"/>
            <a:pathLst>
              <a:path w="475486" h="3551340">
                <a:moveTo>
                  <a:pt x="0" y="3551340"/>
                </a:moveTo>
                <a:lnTo>
                  <a:pt x="0" y="108328"/>
                </a:lnTo>
                <a:lnTo>
                  <a:pt x="124866" y="108328"/>
                </a:lnTo>
                <a:lnTo>
                  <a:pt x="237743" y="0"/>
                </a:lnTo>
                <a:lnTo>
                  <a:pt x="350620" y="108328"/>
                </a:lnTo>
                <a:lnTo>
                  <a:pt x="475486" y="108328"/>
                </a:lnTo>
                <a:lnTo>
                  <a:pt x="475486" y="355134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18" name="Rectangle 29">
            <a:extLst>
              <a:ext uri="{FF2B5EF4-FFF2-40B4-BE49-F238E27FC236}">
                <a16:creationId xmlns:a16="http://schemas.microsoft.com/office/drawing/2014/main" id="{7394DAA5-4FE4-E01B-1BC8-DD745E041071}"/>
              </a:ext>
            </a:extLst>
          </p:cNvPr>
          <p:cNvSpPr/>
          <p:nvPr/>
        </p:nvSpPr>
        <p:spPr>
          <a:xfrm>
            <a:off x="5358318" y="4003753"/>
            <a:ext cx="6013067"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No issues here – just be sure to check performance implications (and tell the DBA team)</a:t>
            </a:r>
          </a:p>
        </p:txBody>
      </p:sp>
      <p:sp>
        <p:nvSpPr>
          <p:cNvPr id="19" name="Rectangle 18">
            <a:extLst>
              <a:ext uri="{FF2B5EF4-FFF2-40B4-BE49-F238E27FC236}">
                <a16:creationId xmlns:a16="http://schemas.microsoft.com/office/drawing/2014/main" id="{2B9F98D1-38C6-BBAF-BC00-ECC0D4B6C0F7}"/>
              </a:ext>
            </a:extLst>
          </p:cNvPr>
          <p:cNvSpPr/>
          <p:nvPr/>
        </p:nvSpPr>
        <p:spPr>
          <a:xfrm>
            <a:off x="3020612" y="4222010"/>
            <a:ext cx="2140408" cy="313932"/>
          </a:xfrm>
          <a:prstGeom prst="rect">
            <a:avLst/>
          </a:prstGeom>
        </p:spPr>
        <p:txBody>
          <a:bodyPr wrap="square" anchor="ctr">
            <a:spAutoFit/>
          </a:bodyPr>
          <a:lstStyle/>
          <a:p>
            <a:pPr algn="r" defTabSz="1377948">
              <a:lnSpc>
                <a:spcPct val="90000"/>
              </a:lnSpc>
              <a:spcBef>
                <a:spcPct val="0"/>
              </a:spcBef>
              <a:spcAft>
                <a:spcPct val="35000"/>
              </a:spcAft>
            </a:pPr>
            <a:r>
              <a:rPr lang="en-US" sz="1600" dirty="0"/>
              <a:t>…a Trigger?</a:t>
            </a:r>
          </a:p>
        </p:txBody>
      </p:sp>
      <p:sp>
        <p:nvSpPr>
          <p:cNvPr id="20" name="Isosceles Triangle 44">
            <a:extLst>
              <a:ext uri="{FF2B5EF4-FFF2-40B4-BE49-F238E27FC236}">
                <a16:creationId xmlns:a16="http://schemas.microsoft.com/office/drawing/2014/main" id="{DE113BD3-8146-3A36-3324-DEB62EB0DC2A}"/>
              </a:ext>
            </a:extLst>
          </p:cNvPr>
          <p:cNvSpPr/>
          <p:nvPr/>
        </p:nvSpPr>
        <p:spPr>
          <a:xfrm rot="5400000">
            <a:off x="3009246" y="3105784"/>
            <a:ext cx="722371" cy="4097700"/>
          </a:xfrm>
          <a:custGeom>
            <a:avLst/>
            <a:gdLst/>
            <a:ahLst/>
            <a:cxnLst/>
            <a:rect l="l" t="t" r="r" b="b"/>
            <a:pathLst>
              <a:path w="475486" h="3551340">
                <a:moveTo>
                  <a:pt x="0" y="3551340"/>
                </a:moveTo>
                <a:lnTo>
                  <a:pt x="0" y="108328"/>
                </a:lnTo>
                <a:lnTo>
                  <a:pt x="124866" y="108328"/>
                </a:lnTo>
                <a:lnTo>
                  <a:pt x="237743" y="0"/>
                </a:lnTo>
                <a:lnTo>
                  <a:pt x="350620" y="108328"/>
                </a:lnTo>
                <a:lnTo>
                  <a:pt x="475486" y="108328"/>
                </a:lnTo>
                <a:lnTo>
                  <a:pt x="475486" y="355134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21" name="Rectangle 29">
            <a:extLst>
              <a:ext uri="{FF2B5EF4-FFF2-40B4-BE49-F238E27FC236}">
                <a16:creationId xmlns:a16="http://schemas.microsoft.com/office/drawing/2014/main" id="{79CF4675-8F19-5DC3-D51B-55C6B9DE8738}"/>
              </a:ext>
            </a:extLst>
          </p:cNvPr>
          <p:cNvSpPr/>
          <p:nvPr/>
        </p:nvSpPr>
        <p:spPr>
          <a:xfrm>
            <a:off x="5358318" y="4789698"/>
            <a:ext cx="6013067"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There will be work to do here – check no code uses </a:t>
            </a:r>
            <a:r>
              <a:rPr lang="en-US" sz="1600" dirty="0">
                <a:solidFill>
                  <a:schemeClr val="bg2"/>
                </a:solidFill>
                <a:latin typeface="Consolas" panose="020B0609020204030204" pitchFamily="49" charset="0"/>
                <a:cs typeface="Consolas" panose="020B0609020204030204" pitchFamily="49" charset="0"/>
              </a:rPr>
              <a:t>SELECT *</a:t>
            </a:r>
            <a:r>
              <a:rPr lang="en-US" sz="1600" dirty="0">
                <a:solidFill>
                  <a:schemeClr val="bg2"/>
                </a:solidFill>
              </a:rPr>
              <a:t>, check index usage, make sure consuming code is updated, make sure you add it to MDM and Data Governance tools</a:t>
            </a:r>
          </a:p>
        </p:txBody>
      </p:sp>
      <p:sp>
        <p:nvSpPr>
          <p:cNvPr id="22" name="Rectangle 21">
            <a:extLst>
              <a:ext uri="{FF2B5EF4-FFF2-40B4-BE49-F238E27FC236}">
                <a16:creationId xmlns:a16="http://schemas.microsoft.com/office/drawing/2014/main" id="{D702005D-0884-B6D5-957A-2B27C4DF724E}"/>
              </a:ext>
            </a:extLst>
          </p:cNvPr>
          <p:cNvSpPr/>
          <p:nvPr/>
        </p:nvSpPr>
        <p:spPr>
          <a:xfrm>
            <a:off x="3020612" y="5007955"/>
            <a:ext cx="2140408" cy="313932"/>
          </a:xfrm>
          <a:prstGeom prst="rect">
            <a:avLst/>
          </a:prstGeom>
        </p:spPr>
        <p:txBody>
          <a:bodyPr wrap="square" anchor="ctr">
            <a:spAutoFit/>
          </a:bodyPr>
          <a:lstStyle/>
          <a:p>
            <a:pPr algn="r" defTabSz="1377948">
              <a:lnSpc>
                <a:spcPct val="90000"/>
              </a:lnSpc>
              <a:spcBef>
                <a:spcPct val="0"/>
              </a:spcBef>
              <a:spcAft>
                <a:spcPct val="35000"/>
              </a:spcAft>
            </a:pPr>
            <a:r>
              <a:rPr lang="en-US" sz="1600" dirty="0"/>
              <a:t>…a Column?</a:t>
            </a:r>
          </a:p>
        </p:txBody>
      </p:sp>
      <p:sp>
        <p:nvSpPr>
          <p:cNvPr id="23" name="Parallelogram 22">
            <a:extLst>
              <a:ext uri="{FF2B5EF4-FFF2-40B4-BE49-F238E27FC236}">
                <a16:creationId xmlns:a16="http://schemas.microsoft.com/office/drawing/2014/main" id="{DC48B511-3729-59A7-27D0-C18EA45C5F58}"/>
              </a:ext>
            </a:extLst>
          </p:cNvPr>
          <p:cNvSpPr/>
          <p:nvPr/>
        </p:nvSpPr>
        <p:spPr>
          <a:xfrm>
            <a:off x="609601" y="1645920"/>
            <a:ext cx="2203938" cy="3852947"/>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cap="all" dirty="0">
                <a:solidFill>
                  <a:schemeClr val="bg1"/>
                </a:solidFill>
              </a:rPr>
              <a:t>Adding…</a:t>
            </a:r>
          </a:p>
        </p:txBody>
      </p:sp>
    </p:spTree>
    <p:extLst>
      <p:ext uri="{BB962C8B-B14F-4D97-AF65-F5344CB8AC3E}">
        <p14:creationId xmlns:p14="http://schemas.microsoft.com/office/powerpoint/2010/main" val="348062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9AB7-C899-E8EB-0E4D-908C48EE42D2}"/>
              </a:ext>
            </a:extLst>
          </p:cNvPr>
          <p:cNvSpPr>
            <a:spLocks noGrp="1"/>
          </p:cNvSpPr>
          <p:nvPr>
            <p:ph type="title"/>
          </p:nvPr>
        </p:nvSpPr>
        <p:spPr/>
        <p:txBody>
          <a:bodyPr/>
          <a:lstStyle/>
          <a:p>
            <a:r>
              <a:rPr lang="en-US" sz="4000" dirty="0"/>
              <a:t>The “You Do Have a Backup, Right” Cases</a:t>
            </a:r>
          </a:p>
        </p:txBody>
      </p:sp>
      <p:sp>
        <p:nvSpPr>
          <p:cNvPr id="3" name="Text Placeholder 2">
            <a:extLst>
              <a:ext uri="{FF2B5EF4-FFF2-40B4-BE49-F238E27FC236}">
                <a16:creationId xmlns:a16="http://schemas.microsoft.com/office/drawing/2014/main" id="{9B468115-4DB6-46B7-71D0-1C3782ED8592}"/>
              </a:ext>
            </a:extLst>
          </p:cNvPr>
          <p:cNvSpPr>
            <a:spLocks noGrp="1"/>
          </p:cNvSpPr>
          <p:nvPr>
            <p:ph type="body" sz="quarter" idx="13"/>
          </p:nvPr>
        </p:nvSpPr>
        <p:spPr/>
        <p:txBody>
          <a:bodyPr/>
          <a:lstStyle/>
          <a:p>
            <a:r>
              <a:rPr lang="en-US" dirty="0"/>
              <a:t>MODIFYING THE DATA MODEL</a:t>
            </a:r>
          </a:p>
        </p:txBody>
      </p:sp>
      <p:sp>
        <p:nvSpPr>
          <p:cNvPr id="4" name="Date Placeholder 3">
            <a:extLst>
              <a:ext uri="{FF2B5EF4-FFF2-40B4-BE49-F238E27FC236}">
                <a16:creationId xmlns:a16="http://schemas.microsoft.com/office/drawing/2014/main" id="{B90248EA-E8A4-AA33-F85D-962C78BD9543}"/>
              </a:ext>
            </a:extLst>
          </p:cNvPr>
          <p:cNvSpPr>
            <a:spLocks noGrp="1"/>
          </p:cNvSpPr>
          <p:nvPr>
            <p:ph type="dt" sz="half" idx="14"/>
          </p:nvPr>
        </p:nvSpPr>
        <p:spPr/>
        <p:txBody>
          <a:bodyPr/>
          <a:lstStyle/>
          <a:p>
            <a:r>
              <a:rPr lang="en-US"/>
              <a:t>|</a:t>
            </a:r>
          </a:p>
        </p:txBody>
      </p:sp>
      <p:sp>
        <p:nvSpPr>
          <p:cNvPr id="5" name="Footer Placeholder 4">
            <a:extLst>
              <a:ext uri="{FF2B5EF4-FFF2-40B4-BE49-F238E27FC236}">
                <a16:creationId xmlns:a16="http://schemas.microsoft.com/office/drawing/2014/main" id="{39D10BBF-6377-3879-A6C5-BDD1F8652550}"/>
              </a:ext>
            </a:extLst>
          </p:cNvPr>
          <p:cNvSpPr>
            <a:spLocks noGrp="1"/>
          </p:cNvSpPr>
          <p:nvPr>
            <p:ph type="ftr" sz="quarter" idx="15"/>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6" name="Slide Number Placeholder 5">
            <a:extLst>
              <a:ext uri="{FF2B5EF4-FFF2-40B4-BE49-F238E27FC236}">
                <a16:creationId xmlns:a16="http://schemas.microsoft.com/office/drawing/2014/main" id="{D4AA5FC0-E79F-1EC2-13D4-1B14C749982C}"/>
              </a:ext>
            </a:extLst>
          </p:cNvPr>
          <p:cNvSpPr>
            <a:spLocks noGrp="1"/>
          </p:cNvSpPr>
          <p:nvPr>
            <p:ph type="sldNum" sz="quarter" idx="16"/>
          </p:nvPr>
        </p:nvSpPr>
        <p:spPr/>
        <p:txBody>
          <a:bodyPr/>
          <a:lstStyle/>
          <a:p>
            <a:fld id="{E1123682-AE52-6D45-865E-F1EB3AE0E340}" type="slidenum">
              <a:rPr lang="en-US" smtClean="0"/>
              <a:pPr/>
              <a:t>13</a:t>
            </a:fld>
            <a:endParaRPr lang="en-US"/>
          </a:p>
        </p:txBody>
      </p:sp>
      <p:pic>
        <p:nvPicPr>
          <p:cNvPr id="1026" name="Picture 2">
            <a:extLst>
              <a:ext uri="{FF2B5EF4-FFF2-40B4-BE49-F238E27FC236}">
                <a16:creationId xmlns:a16="http://schemas.microsoft.com/office/drawing/2014/main" id="{D5A53B63-DC76-FC28-D239-2C7832D0C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601" y="1514364"/>
            <a:ext cx="8238797" cy="463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688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2003-202A-7B44-9ED4-45A6722032DE}"/>
              </a:ext>
            </a:extLst>
          </p:cNvPr>
          <p:cNvSpPr>
            <a:spLocks noGrp="1"/>
          </p:cNvSpPr>
          <p:nvPr>
            <p:ph type="title"/>
          </p:nvPr>
        </p:nvSpPr>
        <p:spPr/>
        <p:txBody>
          <a:bodyPr/>
          <a:lstStyle/>
          <a:p>
            <a:r>
              <a:rPr lang="en-US" sz="4000" dirty="0">
                <a:solidFill>
                  <a:srgbClr val="00223A"/>
                </a:solidFill>
              </a:rPr>
              <a:t>The “You Do Have a Backup, Right” Cases</a:t>
            </a:r>
            <a:endParaRPr lang="en-US" dirty="0"/>
          </a:p>
        </p:txBody>
      </p:sp>
      <p:sp>
        <p:nvSpPr>
          <p:cNvPr id="3" name="Text Placeholder 2">
            <a:extLst>
              <a:ext uri="{FF2B5EF4-FFF2-40B4-BE49-F238E27FC236}">
                <a16:creationId xmlns:a16="http://schemas.microsoft.com/office/drawing/2014/main" id="{48E3BF06-E32B-5864-3DEB-01E8DB95FD85}"/>
              </a:ext>
            </a:extLst>
          </p:cNvPr>
          <p:cNvSpPr>
            <a:spLocks noGrp="1"/>
          </p:cNvSpPr>
          <p:nvPr>
            <p:ph type="body" sz="quarter" idx="13"/>
          </p:nvPr>
        </p:nvSpPr>
        <p:spPr/>
        <p:txBody>
          <a:bodyPr/>
          <a:lstStyle/>
          <a:p>
            <a:r>
              <a:rPr lang="en-US" dirty="0"/>
              <a:t>MODIFYING THE DATA MODEL</a:t>
            </a:r>
          </a:p>
        </p:txBody>
      </p:sp>
      <p:sp>
        <p:nvSpPr>
          <p:cNvPr id="4" name="Date Placeholder 3">
            <a:extLst>
              <a:ext uri="{FF2B5EF4-FFF2-40B4-BE49-F238E27FC236}">
                <a16:creationId xmlns:a16="http://schemas.microsoft.com/office/drawing/2014/main" id="{D461A436-1A4D-0DF5-5B31-4138B25240E4}"/>
              </a:ext>
            </a:extLst>
          </p:cNvPr>
          <p:cNvSpPr>
            <a:spLocks noGrp="1"/>
          </p:cNvSpPr>
          <p:nvPr>
            <p:ph type="dt" sz="half" idx="14"/>
          </p:nvPr>
        </p:nvSpPr>
        <p:spPr/>
        <p:txBody>
          <a:bodyPr/>
          <a:lstStyle/>
          <a:p>
            <a:r>
              <a:rPr lang="en-US"/>
              <a:t>|</a:t>
            </a:r>
          </a:p>
        </p:txBody>
      </p:sp>
      <p:sp>
        <p:nvSpPr>
          <p:cNvPr id="5" name="Footer Placeholder 4">
            <a:extLst>
              <a:ext uri="{FF2B5EF4-FFF2-40B4-BE49-F238E27FC236}">
                <a16:creationId xmlns:a16="http://schemas.microsoft.com/office/drawing/2014/main" id="{E108CC42-5E0E-6E87-3169-907AF93E2431}"/>
              </a:ext>
            </a:extLst>
          </p:cNvPr>
          <p:cNvSpPr>
            <a:spLocks noGrp="1"/>
          </p:cNvSpPr>
          <p:nvPr>
            <p:ph type="ftr" sz="quarter" idx="15"/>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6" name="Slide Number Placeholder 5">
            <a:extLst>
              <a:ext uri="{FF2B5EF4-FFF2-40B4-BE49-F238E27FC236}">
                <a16:creationId xmlns:a16="http://schemas.microsoft.com/office/drawing/2014/main" id="{B5FDCD2A-C463-0770-E9A2-A9A46ED6CC9F}"/>
              </a:ext>
            </a:extLst>
          </p:cNvPr>
          <p:cNvSpPr>
            <a:spLocks noGrp="1"/>
          </p:cNvSpPr>
          <p:nvPr>
            <p:ph type="sldNum" sz="quarter" idx="16"/>
          </p:nvPr>
        </p:nvSpPr>
        <p:spPr/>
        <p:txBody>
          <a:bodyPr/>
          <a:lstStyle/>
          <a:p>
            <a:fld id="{E1123682-AE52-6D45-865E-F1EB3AE0E340}" type="slidenum">
              <a:rPr lang="en-US" smtClean="0"/>
              <a:pPr/>
              <a:t>14</a:t>
            </a:fld>
            <a:endParaRPr lang="en-US"/>
          </a:p>
        </p:txBody>
      </p:sp>
      <p:sp>
        <p:nvSpPr>
          <p:cNvPr id="7" name="Isosceles Triangle 43">
            <a:extLst>
              <a:ext uri="{FF2B5EF4-FFF2-40B4-BE49-F238E27FC236}">
                <a16:creationId xmlns:a16="http://schemas.microsoft.com/office/drawing/2014/main" id="{B220DE2F-668B-7F45-E15A-A993DBA4E95B}"/>
              </a:ext>
            </a:extLst>
          </p:cNvPr>
          <p:cNvSpPr/>
          <p:nvPr/>
        </p:nvSpPr>
        <p:spPr>
          <a:xfrm rot="5400000">
            <a:off x="3015458" y="746077"/>
            <a:ext cx="722371" cy="4097700"/>
          </a:xfrm>
          <a:custGeom>
            <a:avLst/>
            <a:gdLst/>
            <a:ahLst/>
            <a:cxnLst/>
            <a:rect l="l" t="t" r="r" b="b"/>
            <a:pathLst>
              <a:path w="475486" h="3551340">
                <a:moveTo>
                  <a:pt x="0" y="3551340"/>
                </a:moveTo>
                <a:lnTo>
                  <a:pt x="0" y="108328"/>
                </a:lnTo>
                <a:lnTo>
                  <a:pt x="124866" y="108328"/>
                </a:lnTo>
                <a:lnTo>
                  <a:pt x="237743" y="0"/>
                </a:lnTo>
                <a:lnTo>
                  <a:pt x="350620" y="108328"/>
                </a:lnTo>
                <a:lnTo>
                  <a:pt x="475486" y="108328"/>
                </a:lnTo>
                <a:lnTo>
                  <a:pt x="475486" y="355134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8" name="Rectangle 7">
            <a:extLst>
              <a:ext uri="{FF2B5EF4-FFF2-40B4-BE49-F238E27FC236}">
                <a16:creationId xmlns:a16="http://schemas.microsoft.com/office/drawing/2014/main" id="{10FC90AD-480D-5CDF-91DA-197B980C7760}"/>
              </a:ext>
            </a:extLst>
          </p:cNvPr>
          <p:cNvSpPr/>
          <p:nvPr/>
        </p:nvSpPr>
        <p:spPr>
          <a:xfrm>
            <a:off x="3017048" y="2527162"/>
            <a:ext cx="2140408" cy="535531"/>
          </a:xfrm>
          <a:prstGeom prst="rect">
            <a:avLst/>
          </a:prstGeom>
        </p:spPr>
        <p:txBody>
          <a:bodyPr wrap="square" anchor="ctr">
            <a:spAutoFit/>
          </a:bodyPr>
          <a:lstStyle/>
          <a:p>
            <a:pPr algn="r" defTabSz="1377948">
              <a:lnSpc>
                <a:spcPct val="90000"/>
              </a:lnSpc>
              <a:spcBef>
                <a:spcPct val="0"/>
              </a:spcBef>
              <a:spcAft>
                <a:spcPct val="35000"/>
              </a:spcAft>
            </a:pPr>
            <a:r>
              <a:rPr lang="en-US" sz="1600" dirty="0"/>
              <a:t>…a Stored Procedure or Function?</a:t>
            </a:r>
          </a:p>
        </p:txBody>
      </p:sp>
      <p:sp>
        <p:nvSpPr>
          <p:cNvPr id="9" name="Rectangle 29">
            <a:extLst>
              <a:ext uri="{FF2B5EF4-FFF2-40B4-BE49-F238E27FC236}">
                <a16:creationId xmlns:a16="http://schemas.microsoft.com/office/drawing/2014/main" id="{A6DE0240-4759-ABFB-111B-E6104FE87350}"/>
              </a:ext>
            </a:extLst>
          </p:cNvPr>
          <p:cNvSpPr/>
          <p:nvPr/>
        </p:nvSpPr>
        <p:spPr>
          <a:xfrm>
            <a:off x="5364530" y="2431865"/>
            <a:ext cx="6000643"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Should be fine – if all consuming code has been updated</a:t>
            </a:r>
          </a:p>
        </p:txBody>
      </p:sp>
      <p:sp>
        <p:nvSpPr>
          <p:cNvPr id="10" name="Isosceles Triangle 9">
            <a:extLst>
              <a:ext uri="{FF2B5EF4-FFF2-40B4-BE49-F238E27FC236}">
                <a16:creationId xmlns:a16="http://schemas.microsoft.com/office/drawing/2014/main" id="{3A2B109D-E22E-4A56-B684-345CF442AD58}"/>
              </a:ext>
            </a:extLst>
          </p:cNvPr>
          <p:cNvSpPr/>
          <p:nvPr/>
        </p:nvSpPr>
        <p:spPr>
          <a:xfrm rot="5400000">
            <a:off x="3015913" y="-40322"/>
            <a:ext cx="722371" cy="4098610"/>
          </a:xfrm>
          <a:custGeom>
            <a:avLst/>
            <a:gdLst/>
            <a:ahLst/>
            <a:cxnLst/>
            <a:rect l="l" t="t" r="r" b="b"/>
            <a:pathLst>
              <a:path w="475486" h="3552129">
                <a:moveTo>
                  <a:pt x="0" y="3552129"/>
                </a:moveTo>
                <a:lnTo>
                  <a:pt x="0" y="109117"/>
                </a:lnTo>
                <a:lnTo>
                  <a:pt x="124044" y="109117"/>
                </a:lnTo>
                <a:lnTo>
                  <a:pt x="237743" y="0"/>
                </a:lnTo>
                <a:lnTo>
                  <a:pt x="351442" y="109117"/>
                </a:lnTo>
                <a:lnTo>
                  <a:pt x="475486" y="109117"/>
                </a:lnTo>
                <a:lnTo>
                  <a:pt x="475486" y="35521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11" name="Rectangle 10">
            <a:extLst>
              <a:ext uri="{FF2B5EF4-FFF2-40B4-BE49-F238E27FC236}">
                <a16:creationId xmlns:a16="http://schemas.microsoft.com/office/drawing/2014/main" id="{14A86A8F-012D-5B50-64C8-9E11EF293B42}"/>
              </a:ext>
            </a:extLst>
          </p:cNvPr>
          <p:cNvSpPr/>
          <p:nvPr/>
        </p:nvSpPr>
        <p:spPr>
          <a:xfrm>
            <a:off x="3017047" y="1852017"/>
            <a:ext cx="2140408" cy="313932"/>
          </a:xfrm>
          <a:prstGeom prst="rect">
            <a:avLst/>
          </a:prstGeom>
        </p:spPr>
        <p:txBody>
          <a:bodyPr wrap="square" anchor="ctr">
            <a:spAutoFit/>
          </a:bodyPr>
          <a:lstStyle/>
          <a:p>
            <a:pPr algn="r" defTabSz="1377948">
              <a:lnSpc>
                <a:spcPct val="90000"/>
              </a:lnSpc>
              <a:spcBef>
                <a:spcPct val="0"/>
              </a:spcBef>
              <a:spcAft>
                <a:spcPct val="35000"/>
              </a:spcAft>
            </a:pPr>
            <a:r>
              <a:rPr lang="en-US" sz="1600" dirty="0"/>
              <a:t>…a Table or View?</a:t>
            </a:r>
          </a:p>
        </p:txBody>
      </p:sp>
      <p:sp>
        <p:nvSpPr>
          <p:cNvPr id="12" name="Rectangle 29">
            <a:extLst>
              <a:ext uri="{FF2B5EF4-FFF2-40B4-BE49-F238E27FC236}">
                <a16:creationId xmlns:a16="http://schemas.microsoft.com/office/drawing/2014/main" id="{55295E7D-5935-D108-F3FD-0647AC0D553B}"/>
              </a:ext>
            </a:extLst>
          </p:cNvPr>
          <p:cNvSpPr/>
          <p:nvPr/>
        </p:nvSpPr>
        <p:spPr>
          <a:xfrm>
            <a:off x="5364529" y="1645921"/>
            <a:ext cx="6000643"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Should be fine – if all consuming code has been updated and (for tables) the data is preserved</a:t>
            </a:r>
          </a:p>
        </p:txBody>
      </p:sp>
      <p:sp>
        <p:nvSpPr>
          <p:cNvPr id="13" name="Isosceles Triangle 44">
            <a:extLst>
              <a:ext uri="{FF2B5EF4-FFF2-40B4-BE49-F238E27FC236}">
                <a16:creationId xmlns:a16="http://schemas.microsoft.com/office/drawing/2014/main" id="{FC67A7C3-8E30-4CB7-2898-4FFBE82348CE}"/>
              </a:ext>
            </a:extLst>
          </p:cNvPr>
          <p:cNvSpPr/>
          <p:nvPr/>
        </p:nvSpPr>
        <p:spPr>
          <a:xfrm rot="5400000">
            <a:off x="3015458" y="1532021"/>
            <a:ext cx="722371" cy="4097700"/>
          </a:xfrm>
          <a:custGeom>
            <a:avLst/>
            <a:gdLst/>
            <a:ahLst/>
            <a:cxnLst/>
            <a:rect l="l" t="t" r="r" b="b"/>
            <a:pathLst>
              <a:path w="475486" h="3551340">
                <a:moveTo>
                  <a:pt x="0" y="3551340"/>
                </a:moveTo>
                <a:lnTo>
                  <a:pt x="0" y="108328"/>
                </a:lnTo>
                <a:lnTo>
                  <a:pt x="124866" y="108328"/>
                </a:lnTo>
                <a:lnTo>
                  <a:pt x="237743" y="0"/>
                </a:lnTo>
                <a:lnTo>
                  <a:pt x="350620" y="108328"/>
                </a:lnTo>
                <a:lnTo>
                  <a:pt x="475486" y="108328"/>
                </a:lnTo>
                <a:lnTo>
                  <a:pt x="475486" y="355134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14" name="Rectangle 29">
            <a:extLst>
              <a:ext uri="{FF2B5EF4-FFF2-40B4-BE49-F238E27FC236}">
                <a16:creationId xmlns:a16="http://schemas.microsoft.com/office/drawing/2014/main" id="{A63F3188-DE65-9B0C-D0EA-B83D2979E4D4}"/>
              </a:ext>
            </a:extLst>
          </p:cNvPr>
          <p:cNvSpPr/>
          <p:nvPr/>
        </p:nvSpPr>
        <p:spPr>
          <a:xfrm>
            <a:off x="5364530" y="3217809"/>
            <a:ext cx="6000643"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Should be fine – if it is confirmed to be unneeded and/or application code is performing the business logic</a:t>
            </a:r>
          </a:p>
        </p:txBody>
      </p:sp>
      <p:sp>
        <p:nvSpPr>
          <p:cNvPr id="15" name="Rectangle 14">
            <a:extLst>
              <a:ext uri="{FF2B5EF4-FFF2-40B4-BE49-F238E27FC236}">
                <a16:creationId xmlns:a16="http://schemas.microsoft.com/office/drawing/2014/main" id="{61EFE2F4-69BA-27C6-1D57-288102D5B50A}"/>
              </a:ext>
            </a:extLst>
          </p:cNvPr>
          <p:cNvSpPr/>
          <p:nvPr/>
        </p:nvSpPr>
        <p:spPr>
          <a:xfrm>
            <a:off x="3017048" y="3423905"/>
            <a:ext cx="2140408" cy="313932"/>
          </a:xfrm>
          <a:prstGeom prst="rect">
            <a:avLst/>
          </a:prstGeom>
        </p:spPr>
        <p:txBody>
          <a:bodyPr wrap="square" anchor="ctr">
            <a:spAutoFit/>
          </a:bodyPr>
          <a:lstStyle/>
          <a:p>
            <a:pPr algn="r" defTabSz="1377948">
              <a:lnSpc>
                <a:spcPct val="90000"/>
              </a:lnSpc>
              <a:spcBef>
                <a:spcPct val="0"/>
              </a:spcBef>
              <a:spcAft>
                <a:spcPct val="35000"/>
              </a:spcAft>
            </a:pPr>
            <a:r>
              <a:rPr lang="en-US" sz="1600" dirty="0"/>
              <a:t>…a Constraint?</a:t>
            </a:r>
          </a:p>
        </p:txBody>
      </p:sp>
      <p:sp>
        <p:nvSpPr>
          <p:cNvPr id="16" name="Isosceles Triangle 44">
            <a:extLst>
              <a:ext uri="{FF2B5EF4-FFF2-40B4-BE49-F238E27FC236}">
                <a16:creationId xmlns:a16="http://schemas.microsoft.com/office/drawing/2014/main" id="{D177A2C9-A643-5EAE-B0D0-886104545B5C}"/>
              </a:ext>
            </a:extLst>
          </p:cNvPr>
          <p:cNvSpPr/>
          <p:nvPr/>
        </p:nvSpPr>
        <p:spPr>
          <a:xfrm rot="5400000">
            <a:off x="3009246" y="2319839"/>
            <a:ext cx="722371" cy="4097700"/>
          </a:xfrm>
          <a:custGeom>
            <a:avLst/>
            <a:gdLst/>
            <a:ahLst/>
            <a:cxnLst/>
            <a:rect l="l" t="t" r="r" b="b"/>
            <a:pathLst>
              <a:path w="475486" h="3551340">
                <a:moveTo>
                  <a:pt x="0" y="3551340"/>
                </a:moveTo>
                <a:lnTo>
                  <a:pt x="0" y="108328"/>
                </a:lnTo>
                <a:lnTo>
                  <a:pt x="124866" y="108328"/>
                </a:lnTo>
                <a:lnTo>
                  <a:pt x="237743" y="0"/>
                </a:lnTo>
                <a:lnTo>
                  <a:pt x="350620" y="108328"/>
                </a:lnTo>
                <a:lnTo>
                  <a:pt x="475486" y="108328"/>
                </a:lnTo>
                <a:lnTo>
                  <a:pt x="475486" y="355134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17" name="Rectangle 29">
            <a:extLst>
              <a:ext uri="{FF2B5EF4-FFF2-40B4-BE49-F238E27FC236}">
                <a16:creationId xmlns:a16="http://schemas.microsoft.com/office/drawing/2014/main" id="{53664B49-AC87-B4C9-C263-85376D419B96}"/>
              </a:ext>
            </a:extLst>
          </p:cNvPr>
          <p:cNvSpPr/>
          <p:nvPr/>
        </p:nvSpPr>
        <p:spPr>
          <a:xfrm>
            <a:off x="5358318" y="4003753"/>
            <a:ext cx="6013067"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The DBA team will throw a party</a:t>
            </a:r>
          </a:p>
        </p:txBody>
      </p:sp>
      <p:sp>
        <p:nvSpPr>
          <p:cNvPr id="18" name="Rectangle 17">
            <a:extLst>
              <a:ext uri="{FF2B5EF4-FFF2-40B4-BE49-F238E27FC236}">
                <a16:creationId xmlns:a16="http://schemas.microsoft.com/office/drawing/2014/main" id="{BA20BB47-5B91-124C-DFB2-540DE43AEFD3}"/>
              </a:ext>
            </a:extLst>
          </p:cNvPr>
          <p:cNvSpPr/>
          <p:nvPr/>
        </p:nvSpPr>
        <p:spPr>
          <a:xfrm>
            <a:off x="3020612" y="4222010"/>
            <a:ext cx="2140408" cy="313932"/>
          </a:xfrm>
          <a:prstGeom prst="rect">
            <a:avLst/>
          </a:prstGeom>
        </p:spPr>
        <p:txBody>
          <a:bodyPr wrap="square" anchor="ctr">
            <a:spAutoFit/>
          </a:bodyPr>
          <a:lstStyle/>
          <a:p>
            <a:pPr algn="r" defTabSz="1377948">
              <a:lnSpc>
                <a:spcPct val="90000"/>
              </a:lnSpc>
              <a:spcBef>
                <a:spcPct val="0"/>
              </a:spcBef>
              <a:spcAft>
                <a:spcPct val="35000"/>
              </a:spcAft>
            </a:pPr>
            <a:r>
              <a:rPr lang="en-US" sz="1600" dirty="0"/>
              <a:t>…a Trigger?</a:t>
            </a:r>
          </a:p>
        </p:txBody>
      </p:sp>
      <p:sp>
        <p:nvSpPr>
          <p:cNvPr id="19" name="Isosceles Triangle 44">
            <a:extLst>
              <a:ext uri="{FF2B5EF4-FFF2-40B4-BE49-F238E27FC236}">
                <a16:creationId xmlns:a16="http://schemas.microsoft.com/office/drawing/2014/main" id="{88193606-8ACF-A1A4-0DE0-BF66901AEBB4}"/>
              </a:ext>
            </a:extLst>
          </p:cNvPr>
          <p:cNvSpPr/>
          <p:nvPr/>
        </p:nvSpPr>
        <p:spPr>
          <a:xfrm rot="5400000">
            <a:off x="3009246" y="3105784"/>
            <a:ext cx="722371" cy="4097700"/>
          </a:xfrm>
          <a:custGeom>
            <a:avLst/>
            <a:gdLst/>
            <a:ahLst/>
            <a:cxnLst/>
            <a:rect l="l" t="t" r="r" b="b"/>
            <a:pathLst>
              <a:path w="475486" h="3551340">
                <a:moveTo>
                  <a:pt x="0" y="3551340"/>
                </a:moveTo>
                <a:lnTo>
                  <a:pt x="0" y="108328"/>
                </a:lnTo>
                <a:lnTo>
                  <a:pt x="124866" y="108328"/>
                </a:lnTo>
                <a:lnTo>
                  <a:pt x="237743" y="0"/>
                </a:lnTo>
                <a:lnTo>
                  <a:pt x="350620" y="108328"/>
                </a:lnTo>
                <a:lnTo>
                  <a:pt x="475486" y="108328"/>
                </a:lnTo>
                <a:lnTo>
                  <a:pt x="475486" y="355134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20" name="Rectangle 29">
            <a:extLst>
              <a:ext uri="{FF2B5EF4-FFF2-40B4-BE49-F238E27FC236}">
                <a16:creationId xmlns:a16="http://schemas.microsoft.com/office/drawing/2014/main" id="{6B3EF085-8AED-5971-C4B7-A52B4958CBAA}"/>
              </a:ext>
            </a:extLst>
          </p:cNvPr>
          <p:cNvSpPr/>
          <p:nvPr/>
        </p:nvSpPr>
        <p:spPr>
          <a:xfrm>
            <a:off x="5358318" y="4789698"/>
            <a:ext cx="6013067" cy="726124"/>
          </a:xfrm>
          <a:custGeom>
            <a:avLst/>
            <a:gdLst/>
            <a:ahLst/>
            <a:cxnLst/>
            <a:rect l="l" t="t" r="r" b="b"/>
            <a:pathLst>
              <a:path w="5200557" h="477957">
                <a:moveTo>
                  <a:pt x="0" y="0"/>
                </a:moveTo>
                <a:lnTo>
                  <a:pt x="5200557" y="0"/>
                </a:lnTo>
                <a:lnTo>
                  <a:pt x="5200557" y="477957"/>
                </a:lnTo>
                <a:lnTo>
                  <a:pt x="0" y="477957"/>
                </a:lnTo>
                <a:lnTo>
                  <a:pt x="0" y="352148"/>
                </a:lnTo>
                <a:lnTo>
                  <a:pt x="126574" y="238979"/>
                </a:lnTo>
                <a:lnTo>
                  <a:pt x="0" y="12580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1007" defTabSz="1377948">
              <a:lnSpc>
                <a:spcPct val="90000"/>
              </a:lnSpc>
              <a:spcBef>
                <a:spcPct val="0"/>
              </a:spcBef>
              <a:spcAft>
                <a:spcPct val="35000"/>
              </a:spcAft>
            </a:pPr>
            <a:r>
              <a:rPr lang="en-US" sz="1600" dirty="0">
                <a:solidFill>
                  <a:schemeClr val="bg2"/>
                </a:solidFill>
              </a:rPr>
              <a:t>There will be work to do here – check no code uses </a:t>
            </a:r>
            <a:r>
              <a:rPr lang="en-US" sz="1600" dirty="0">
                <a:solidFill>
                  <a:schemeClr val="bg2"/>
                </a:solidFill>
                <a:latin typeface="Consolas" panose="020B0609020204030204" pitchFamily="49" charset="0"/>
                <a:cs typeface="Consolas" panose="020B0609020204030204" pitchFamily="49" charset="0"/>
              </a:rPr>
              <a:t>SELECT *</a:t>
            </a:r>
            <a:r>
              <a:rPr lang="en-US" sz="1600" dirty="0">
                <a:solidFill>
                  <a:schemeClr val="bg2"/>
                </a:solidFill>
              </a:rPr>
              <a:t>, check consuming code, update MDM, make sure the data is preserved somewhere, and (maybe) just rename the column</a:t>
            </a:r>
          </a:p>
        </p:txBody>
      </p:sp>
      <p:sp>
        <p:nvSpPr>
          <p:cNvPr id="21" name="Rectangle 20">
            <a:extLst>
              <a:ext uri="{FF2B5EF4-FFF2-40B4-BE49-F238E27FC236}">
                <a16:creationId xmlns:a16="http://schemas.microsoft.com/office/drawing/2014/main" id="{4D6FE230-6D42-7DF9-7DF7-DC7DE76D4EC1}"/>
              </a:ext>
            </a:extLst>
          </p:cNvPr>
          <p:cNvSpPr/>
          <p:nvPr/>
        </p:nvSpPr>
        <p:spPr>
          <a:xfrm>
            <a:off x="3020612" y="5007955"/>
            <a:ext cx="2140408" cy="313932"/>
          </a:xfrm>
          <a:prstGeom prst="rect">
            <a:avLst/>
          </a:prstGeom>
        </p:spPr>
        <p:txBody>
          <a:bodyPr wrap="square" anchor="ctr">
            <a:spAutoFit/>
          </a:bodyPr>
          <a:lstStyle/>
          <a:p>
            <a:pPr algn="r" defTabSz="1377948">
              <a:lnSpc>
                <a:spcPct val="90000"/>
              </a:lnSpc>
              <a:spcBef>
                <a:spcPct val="0"/>
              </a:spcBef>
              <a:spcAft>
                <a:spcPct val="35000"/>
              </a:spcAft>
            </a:pPr>
            <a:r>
              <a:rPr lang="en-US" sz="1600" dirty="0"/>
              <a:t>…a Column?</a:t>
            </a:r>
          </a:p>
        </p:txBody>
      </p:sp>
      <p:sp>
        <p:nvSpPr>
          <p:cNvPr id="22" name="Parallelogram 21">
            <a:extLst>
              <a:ext uri="{FF2B5EF4-FFF2-40B4-BE49-F238E27FC236}">
                <a16:creationId xmlns:a16="http://schemas.microsoft.com/office/drawing/2014/main" id="{08ADFF45-E7B9-155D-97B6-13138FC50004}"/>
              </a:ext>
            </a:extLst>
          </p:cNvPr>
          <p:cNvSpPr/>
          <p:nvPr/>
        </p:nvSpPr>
        <p:spPr>
          <a:xfrm>
            <a:off x="525517" y="1645920"/>
            <a:ext cx="2288022" cy="3852947"/>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cap="all" dirty="0">
                <a:solidFill>
                  <a:schemeClr val="bg1"/>
                </a:solidFill>
              </a:rPr>
              <a:t>Dropping...</a:t>
            </a:r>
          </a:p>
        </p:txBody>
      </p:sp>
    </p:spTree>
    <p:extLst>
      <p:ext uri="{BB962C8B-B14F-4D97-AF65-F5344CB8AC3E}">
        <p14:creationId xmlns:p14="http://schemas.microsoft.com/office/powerpoint/2010/main" val="154281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9BA002-6A23-F061-D129-1CE89F99B200}"/>
              </a:ext>
            </a:extLst>
          </p:cNvPr>
          <p:cNvSpPr>
            <a:spLocks noGrp="1"/>
          </p:cNvSpPr>
          <p:nvPr>
            <p:ph type="body" sz="quarter" idx="10"/>
          </p:nvPr>
        </p:nvSpPr>
        <p:spPr/>
        <p:txBody>
          <a:bodyPr/>
          <a:lstStyle/>
          <a:p>
            <a:r>
              <a:rPr lang="en-US" dirty="0"/>
              <a:t>Now We’re Going To Get Complicated</a:t>
            </a:r>
          </a:p>
        </p:txBody>
      </p:sp>
      <p:sp>
        <p:nvSpPr>
          <p:cNvPr id="3" name="Date Placeholder 2">
            <a:extLst>
              <a:ext uri="{FF2B5EF4-FFF2-40B4-BE49-F238E27FC236}">
                <a16:creationId xmlns:a16="http://schemas.microsoft.com/office/drawing/2014/main" id="{D271A534-C8E3-C4F0-D3BD-F4D84AA167C9}"/>
              </a:ext>
            </a:extLst>
          </p:cNvPr>
          <p:cNvSpPr>
            <a:spLocks noGrp="1"/>
          </p:cNvSpPr>
          <p:nvPr>
            <p:ph type="dt" sz="half" idx="11"/>
          </p:nvPr>
        </p:nvSpPr>
        <p:spPr/>
        <p:txBody>
          <a:bodyPr/>
          <a:lstStyle/>
          <a:p>
            <a:r>
              <a:rPr lang="en-US"/>
              <a:t>|</a:t>
            </a:r>
          </a:p>
        </p:txBody>
      </p:sp>
      <p:sp>
        <p:nvSpPr>
          <p:cNvPr id="4" name="Footer Placeholder 3">
            <a:extLst>
              <a:ext uri="{FF2B5EF4-FFF2-40B4-BE49-F238E27FC236}">
                <a16:creationId xmlns:a16="http://schemas.microsoft.com/office/drawing/2014/main" id="{0828A20F-059A-2900-DAF2-F048BBF33B2B}"/>
              </a:ext>
            </a:extLst>
          </p:cNvPr>
          <p:cNvSpPr>
            <a:spLocks noGrp="1"/>
          </p:cNvSpPr>
          <p:nvPr>
            <p:ph type="ftr" sz="quarter" idx="12"/>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AA604C57-0721-C591-F995-3D04672D2B06}"/>
              </a:ext>
            </a:extLst>
          </p:cNvPr>
          <p:cNvSpPr>
            <a:spLocks noGrp="1"/>
          </p:cNvSpPr>
          <p:nvPr>
            <p:ph type="sldNum" sz="quarter" idx="13"/>
          </p:nvPr>
        </p:nvSpPr>
        <p:spPr/>
        <p:txBody>
          <a:bodyPr/>
          <a:lstStyle/>
          <a:p>
            <a:fld id="{E1123682-AE52-6D45-865E-F1EB3AE0E340}" type="slidenum">
              <a:rPr lang="en-US" smtClean="0"/>
              <a:pPr/>
              <a:t>15</a:t>
            </a:fld>
            <a:endParaRPr lang="en-US"/>
          </a:p>
        </p:txBody>
      </p:sp>
    </p:spTree>
    <p:extLst>
      <p:ext uri="{BB962C8B-B14F-4D97-AF65-F5344CB8AC3E}">
        <p14:creationId xmlns:p14="http://schemas.microsoft.com/office/powerpoint/2010/main" val="110398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E5AAFF-3E58-72C5-7B43-E50BD2B58456}"/>
              </a:ext>
            </a:extLst>
          </p:cNvPr>
          <p:cNvSpPr>
            <a:spLocks noGrp="1"/>
          </p:cNvSpPr>
          <p:nvPr>
            <p:ph type="body" sz="quarter" idx="13"/>
          </p:nvPr>
        </p:nvSpPr>
        <p:spPr/>
        <p:txBody>
          <a:bodyPr/>
          <a:lstStyle/>
          <a:p>
            <a:r>
              <a:rPr lang="en-US" dirty="0"/>
              <a:t>MODIFYING THE DATA MODEL</a:t>
            </a:r>
          </a:p>
        </p:txBody>
      </p:sp>
      <p:sp>
        <p:nvSpPr>
          <p:cNvPr id="3" name="Title 2">
            <a:extLst>
              <a:ext uri="{FF2B5EF4-FFF2-40B4-BE49-F238E27FC236}">
                <a16:creationId xmlns:a16="http://schemas.microsoft.com/office/drawing/2014/main" id="{A9361DE9-B941-ECCE-1797-CBF55CB0D88B}"/>
              </a:ext>
            </a:extLst>
          </p:cNvPr>
          <p:cNvSpPr>
            <a:spLocks noGrp="1"/>
          </p:cNvSpPr>
          <p:nvPr>
            <p:ph type="title"/>
          </p:nvPr>
        </p:nvSpPr>
        <p:spPr/>
        <p:txBody>
          <a:bodyPr/>
          <a:lstStyle/>
          <a:p>
            <a:r>
              <a:rPr lang="en-US" sz="4000" dirty="0"/>
              <a:t>Let’s Change a Column Name</a:t>
            </a:r>
          </a:p>
        </p:txBody>
      </p:sp>
      <p:sp>
        <p:nvSpPr>
          <p:cNvPr id="4" name="Text Placeholder 3">
            <a:extLst>
              <a:ext uri="{FF2B5EF4-FFF2-40B4-BE49-F238E27FC236}">
                <a16:creationId xmlns:a16="http://schemas.microsoft.com/office/drawing/2014/main" id="{4A1E6953-3DB8-6A20-BB75-5FB8445C6622}"/>
              </a:ext>
            </a:extLst>
          </p:cNvPr>
          <p:cNvSpPr>
            <a:spLocks noGrp="1"/>
          </p:cNvSpPr>
          <p:nvPr>
            <p:ph type="body" sz="quarter" idx="15"/>
          </p:nvPr>
        </p:nvSpPr>
        <p:spPr>
          <a:xfrm>
            <a:off x="609600" y="1503364"/>
            <a:ext cx="3951890" cy="731520"/>
          </a:xfrm>
        </p:spPr>
        <p:txBody>
          <a:bodyPr numCol="1"/>
          <a:lstStyle/>
          <a:p>
            <a:r>
              <a:rPr lang="en-US" sz="2400" dirty="0"/>
              <a:t>Say we have this table definition:</a:t>
            </a:r>
          </a:p>
        </p:txBody>
      </p:sp>
      <p:sp>
        <p:nvSpPr>
          <p:cNvPr id="5" name="Date Placeholder 4">
            <a:extLst>
              <a:ext uri="{FF2B5EF4-FFF2-40B4-BE49-F238E27FC236}">
                <a16:creationId xmlns:a16="http://schemas.microsoft.com/office/drawing/2014/main" id="{C8042A79-429B-2A03-25AD-9C1C5AAA91D7}"/>
              </a:ext>
            </a:extLst>
          </p:cNvPr>
          <p:cNvSpPr>
            <a:spLocks noGrp="1"/>
          </p:cNvSpPr>
          <p:nvPr>
            <p:ph type="dt" sz="half" idx="16"/>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0CDB14A8-AE36-F167-90B8-DEF580DC8DF7}"/>
              </a:ext>
            </a:extLst>
          </p:cNvPr>
          <p:cNvSpPr>
            <a:spLocks noGrp="1"/>
          </p:cNvSpPr>
          <p:nvPr>
            <p:ph type="ftr" sz="quarter" idx="17"/>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7" name="Slide Number Placeholder 6">
            <a:extLst>
              <a:ext uri="{FF2B5EF4-FFF2-40B4-BE49-F238E27FC236}">
                <a16:creationId xmlns:a16="http://schemas.microsoft.com/office/drawing/2014/main" id="{B4446AE3-1A95-8342-74C9-63DD45958138}"/>
              </a:ext>
            </a:extLst>
          </p:cNvPr>
          <p:cNvSpPr>
            <a:spLocks noGrp="1"/>
          </p:cNvSpPr>
          <p:nvPr>
            <p:ph type="sldNum" sz="quarter" idx="18"/>
          </p:nvPr>
        </p:nvSpPr>
        <p:spPr/>
        <p:txBody>
          <a:bodyPr/>
          <a:lstStyle/>
          <a:p>
            <a:fld id="{E1123682-AE52-6D45-865E-F1EB3AE0E340}" type="slidenum">
              <a:rPr lang="en-US" smtClean="0"/>
              <a:pPr/>
              <a:t>16</a:t>
            </a:fld>
            <a:endParaRPr lang="en-US" dirty="0"/>
          </a:p>
        </p:txBody>
      </p:sp>
      <p:pic>
        <p:nvPicPr>
          <p:cNvPr id="11" name="Picture 10" descr="Text&#10;&#10;Description automatically generated">
            <a:extLst>
              <a:ext uri="{FF2B5EF4-FFF2-40B4-BE49-F238E27FC236}">
                <a16:creationId xmlns:a16="http://schemas.microsoft.com/office/drawing/2014/main" id="{4A1A905D-8694-49FC-8C72-3455F25B2D6F}"/>
              </a:ext>
            </a:extLst>
          </p:cNvPr>
          <p:cNvPicPr>
            <a:picLocks noChangeAspect="1"/>
          </p:cNvPicPr>
          <p:nvPr/>
        </p:nvPicPr>
        <p:blipFill>
          <a:blip r:embed="rId2"/>
          <a:stretch>
            <a:fillRect/>
          </a:stretch>
        </p:blipFill>
        <p:spPr>
          <a:xfrm>
            <a:off x="609600" y="2274104"/>
            <a:ext cx="3746500" cy="1790700"/>
          </a:xfrm>
          <a:prstGeom prst="rect">
            <a:avLst/>
          </a:prstGeom>
        </p:spPr>
      </p:pic>
      <p:sp>
        <p:nvSpPr>
          <p:cNvPr id="12" name="Text Placeholder 3">
            <a:extLst>
              <a:ext uri="{FF2B5EF4-FFF2-40B4-BE49-F238E27FC236}">
                <a16:creationId xmlns:a16="http://schemas.microsoft.com/office/drawing/2014/main" id="{BD47DF21-0DB0-F26B-55A0-5E6A01D11215}"/>
              </a:ext>
            </a:extLst>
          </p:cNvPr>
          <p:cNvSpPr txBox="1">
            <a:spLocks/>
          </p:cNvSpPr>
          <p:nvPr/>
        </p:nvSpPr>
        <p:spPr>
          <a:xfrm>
            <a:off x="4679100" y="1503363"/>
            <a:ext cx="6850173" cy="731520"/>
          </a:xfrm>
          <a:prstGeom prst="rect">
            <a:avLst/>
          </a:prstGeom>
        </p:spPr>
        <p:txBody>
          <a:bodyPr vert="horz" lIns="0" tIns="0" rIns="0" bIns="0" numCol="1"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500" kern="1200" dirty="0" smtClean="0">
                <a:solidFill>
                  <a:schemeClr val="tx1"/>
                </a:solidFill>
                <a:latin typeface="+mn-lt"/>
                <a:ea typeface="+mn-ea"/>
                <a:cs typeface="+mn-cs"/>
              </a:defRPr>
            </a:lvl1pPr>
            <a:lvl2pPr marL="230188" indent="-219075" algn="l" defTabSz="914400" rtl="0" eaLnBrk="1" latinLnBrk="0" hangingPunct="1">
              <a:lnSpc>
                <a:spcPct val="100000"/>
              </a:lnSpc>
              <a:spcBef>
                <a:spcPts val="0"/>
              </a:spcBef>
              <a:spcAft>
                <a:spcPts val="600"/>
              </a:spcAft>
              <a:buFont typeface="Arial" panose="020B0604020202020204" pitchFamily="34" charset="0"/>
              <a:buChar char="•"/>
              <a:tabLst/>
              <a:defRPr lang="en-US" sz="1500" kern="1200" dirty="0" smtClean="0">
                <a:solidFill>
                  <a:schemeClr val="tx1"/>
                </a:solidFill>
                <a:latin typeface="+mn-lt"/>
                <a:ea typeface="+mn-ea"/>
                <a:cs typeface="+mn-cs"/>
              </a:defRPr>
            </a:lvl2pPr>
            <a:lvl3pPr marL="460375" indent="-230188" algn="l" defTabSz="914400" rtl="0" eaLnBrk="1" latinLnBrk="0" hangingPunct="1">
              <a:lnSpc>
                <a:spcPct val="100000"/>
              </a:lnSpc>
              <a:spcBef>
                <a:spcPts val="0"/>
              </a:spcBef>
              <a:spcAft>
                <a:spcPts val="600"/>
              </a:spcAft>
              <a:buFont typeface="Arial" panose="020B0604020202020204" pitchFamily="34" charset="0"/>
              <a:buChar char="•"/>
              <a:tabLst/>
              <a:defRPr lang="en-US" sz="1500" b="0" kern="1200" dirty="0" smtClean="0">
                <a:solidFill>
                  <a:schemeClr val="tx1"/>
                </a:solidFill>
                <a:latin typeface="+mn-lt"/>
                <a:ea typeface="+mn-ea"/>
                <a:cs typeface="+mn-cs"/>
              </a:defRPr>
            </a:lvl3pPr>
            <a:lvl4pPr marL="11113" indent="0" algn="l" defTabSz="914400" rtl="0" eaLnBrk="1" latinLnBrk="0" hangingPunct="1">
              <a:lnSpc>
                <a:spcPct val="100000"/>
              </a:lnSpc>
              <a:spcBef>
                <a:spcPts val="600"/>
              </a:spcBef>
              <a:buFont typeface="Arial" panose="020B0604020202020204" pitchFamily="34" charset="0"/>
              <a:buNone/>
              <a:tabLst/>
              <a:defRPr lang="en-US" sz="1500" b="1" kern="1200" dirty="0" smtClean="0">
                <a:solidFill>
                  <a:schemeClr val="bg2"/>
                </a:solidFill>
                <a:latin typeface="+mn-lt"/>
                <a:ea typeface="+mn-ea"/>
                <a:cs typeface="+mn-cs"/>
              </a:defRPr>
            </a:lvl4pPr>
            <a:lvl5pPr marL="460375" indent="-230188" algn="l" defTabSz="914400" rtl="0" eaLnBrk="1" latinLnBrk="0" hangingPunct="1">
              <a:lnSpc>
                <a:spcPct val="100000"/>
              </a:lnSpc>
              <a:spcBef>
                <a:spcPts val="500"/>
              </a:spcBef>
              <a:buFont typeface="Arial" panose="020B0604020202020204" pitchFamily="34" charset="0"/>
              <a:buChar char="•"/>
              <a:tabLst/>
              <a:defRPr lang="en-US" sz="15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We might do this:</a:t>
            </a:r>
          </a:p>
        </p:txBody>
      </p:sp>
      <p:pic>
        <p:nvPicPr>
          <p:cNvPr id="16" name="Picture 15" descr="Text&#10;&#10;Description automatically generated">
            <a:extLst>
              <a:ext uri="{FF2B5EF4-FFF2-40B4-BE49-F238E27FC236}">
                <a16:creationId xmlns:a16="http://schemas.microsoft.com/office/drawing/2014/main" id="{0A2AFB0F-F72D-4990-ECAC-E78354FEA755}"/>
              </a:ext>
            </a:extLst>
          </p:cNvPr>
          <p:cNvPicPr>
            <a:picLocks noChangeAspect="1"/>
          </p:cNvPicPr>
          <p:nvPr/>
        </p:nvPicPr>
        <p:blipFill>
          <a:blip r:embed="rId3"/>
          <a:stretch>
            <a:fillRect/>
          </a:stretch>
        </p:blipFill>
        <p:spPr>
          <a:xfrm>
            <a:off x="4679100" y="2274104"/>
            <a:ext cx="7010400" cy="2400300"/>
          </a:xfrm>
          <a:prstGeom prst="rect">
            <a:avLst/>
          </a:prstGeom>
        </p:spPr>
      </p:pic>
      <p:sp>
        <p:nvSpPr>
          <p:cNvPr id="17" name="Text Placeholder 3">
            <a:extLst>
              <a:ext uri="{FF2B5EF4-FFF2-40B4-BE49-F238E27FC236}">
                <a16:creationId xmlns:a16="http://schemas.microsoft.com/office/drawing/2014/main" id="{6A5104A4-367F-6A49-8416-391A8E8F0718}"/>
              </a:ext>
            </a:extLst>
          </p:cNvPr>
          <p:cNvSpPr txBox="1">
            <a:spLocks/>
          </p:cNvSpPr>
          <p:nvPr/>
        </p:nvSpPr>
        <p:spPr>
          <a:xfrm>
            <a:off x="604710" y="4796349"/>
            <a:ext cx="10980738" cy="731520"/>
          </a:xfrm>
          <a:prstGeom prst="rect">
            <a:avLst/>
          </a:prstGeom>
        </p:spPr>
        <p:txBody>
          <a:bodyPr vert="horz" lIns="0" tIns="0" rIns="0" bIns="0" numCol="1"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500" kern="1200" dirty="0" smtClean="0">
                <a:solidFill>
                  <a:schemeClr val="tx1"/>
                </a:solidFill>
                <a:latin typeface="+mn-lt"/>
                <a:ea typeface="+mn-ea"/>
                <a:cs typeface="+mn-cs"/>
              </a:defRPr>
            </a:lvl1pPr>
            <a:lvl2pPr marL="230188" indent="-219075" algn="l" defTabSz="914400" rtl="0" eaLnBrk="1" latinLnBrk="0" hangingPunct="1">
              <a:lnSpc>
                <a:spcPct val="100000"/>
              </a:lnSpc>
              <a:spcBef>
                <a:spcPts val="0"/>
              </a:spcBef>
              <a:spcAft>
                <a:spcPts val="600"/>
              </a:spcAft>
              <a:buFont typeface="Arial" panose="020B0604020202020204" pitchFamily="34" charset="0"/>
              <a:buChar char="•"/>
              <a:tabLst/>
              <a:defRPr lang="en-US" sz="1500" kern="1200" dirty="0" smtClean="0">
                <a:solidFill>
                  <a:schemeClr val="tx1"/>
                </a:solidFill>
                <a:latin typeface="+mn-lt"/>
                <a:ea typeface="+mn-ea"/>
                <a:cs typeface="+mn-cs"/>
              </a:defRPr>
            </a:lvl2pPr>
            <a:lvl3pPr marL="460375" indent="-230188" algn="l" defTabSz="914400" rtl="0" eaLnBrk="1" latinLnBrk="0" hangingPunct="1">
              <a:lnSpc>
                <a:spcPct val="100000"/>
              </a:lnSpc>
              <a:spcBef>
                <a:spcPts val="0"/>
              </a:spcBef>
              <a:spcAft>
                <a:spcPts val="600"/>
              </a:spcAft>
              <a:buFont typeface="Arial" panose="020B0604020202020204" pitchFamily="34" charset="0"/>
              <a:buChar char="•"/>
              <a:tabLst/>
              <a:defRPr lang="en-US" sz="1500" b="0" kern="1200" dirty="0" smtClean="0">
                <a:solidFill>
                  <a:schemeClr val="tx1"/>
                </a:solidFill>
                <a:latin typeface="+mn-lt"/>
                <a:ea typeface="+mn-ea"/>
                <a:cs typeface="+mn-cs"/>
              </a:defRPr>
            </a:lvl3pPr>
            <a:lvl4pPr marL="11113" indent="0" algn="l" defTabSz="914400" rtl="0" eaLnBrk="1" latinLnBrk="0" hangingPunct="1">
              <a:lnSpc>
                <a:spcPct val="100000"/>
              </a:lnSpc>
              <a:spcBef>
                <a:spcPts val="600"/>
              </a:spcBef>
              <a:buFont typeface="Arial" panose="020B0604020202020204" pitchFamily="34" charset="0"/>
              <a:buNone/>
              <a:tabLst/>
              <a:defRPr lang="en-US" sz="1500" b="1" kern="1200" dirty="0" smtClean="0">
                <a:solidFill>
                  <a:schemeClr val="bg2"/>
                </a:solidFill>
                <a:latin typeface="+mn-lt"/>
                <a:ea typeface="+mn-ea"/>
                <a:cs typeface="+mn-cs"/>
              </a:defRPr>
            </a:lvl4pPr>
            <a:lvl5pPr marL="460375" indent="-230188" algn="l" defTabSz="914400" rtl="0" eaLnBrk="1" latinLnBrk="0" hangingPunct="1">
              <a:lnSpc>
                <a:spcPct val="100000"/>
              </a:lnSpc>
              <a:spcBef>
                <a:spcPts val="500"/>
              </a:spcBef>
              <a:buFont typeface="Arial" panose="020B0604020202020204" pitchFamily="34" charset="0"/>
              <a:buChar char="•"/>
              <a:tabLst/>
              <a:defRPr lang="en-US" sz="15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This is a breaking change (which might be bad), so we can add an alias to the table (a computed column):</a:t>
            </a:r>
          </a:p>
        </p:txBody>
      </p:sp>
      <p:pic>
        <p:nvPicPr>
          <p:cNvPr id="21" name="Picture 20" descr="Text&#10;&#10;Description automatically generated">
            <a:extLst>
              <a:ext uri="{FF2B5EF4-FFF2-40B4-BE49-F238E27FC236}">
                <a16:creationId xmlns:a16="http://schemas.microsoft.com/office/drawing/2014/main" id="{FA2E2DEA-2045-F691-A9BD-A2772F9EFE98}"/>
              </a:ext>
            </a:extLst>
          </p:cNvPr>
          <p:cNvPicPr>
            <a:picLocks noChangeAspect="1"/>
          </p:cNvPicPr>
          <p:nvPr/>
        </p:nvPicPr>
        <p:blipFill>
          <a:blip r:embed="rId4"/>
          <a:stretch>
            <a:fillRect/>
          </a:stretch>
        </p:blipFill>
        <p:spPr>
          <a:xfrm>
            <a:off x="3028029" y="5604340"/>
            <a:ext cx="6134100" cy="685800"/>
          </a:xfrm>
          <a:prstGeom prst="rect">
            <a:avLst/>
          </a:prstGeom>
        </p:spPr>
      </p:pic>
    </p:spTree>
    <p:extLst>
      <p:ext uri="{BB962C8B-B14F-4D97-AF65-F5344CB8AC3E}">
        <p14:creationId xmlns:p14="http://schemas.microsoft.com/office/powerpoint/2010/main" val="119414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E5AAFF-3E58-72C5-7B43-E50BD2B58456}"/>
              </a:ext>
            </a:extLst>
          </p:cNvPr>
          <p:cNvSpPr>
            <a:spLocks noGrp="1"/>
          </p:cNvSpPr>
          <p:nvPr>
            <p:ph type="body" sz="quarter" idx="13"/>
          </p:nvPr>
        </p:nvSpPr>
        <p:spPr/>
        <p:txBody>
          <a:bodyPr/>
          <a:lstStyle/>
          <a:p>
            <a:r>
              <a:rPr lang="en-US" dirty="0"/>
              <a:t>MODIFYING THE DATA MODEL</a:t>
            </a:r>
          </a:p>
        </p:txBody>
      </p:sp>
      <p:sp>
        <p:nvSpPr>
          <p:cNvPr id="3" name="Title 2">
            <a:extLst>
              <a:ext uri="{FF2B5EF4-FFF2-40B4-BE49-F238E27FC236}">
                <a16:creationId xmlns:a16="http://schemas.microsoft.com/office/drawing/2014/main" id="{A9361DE9-B941-ECCE-1797-CBF55CB0D88B}"/>
              </a:ext>
            </a:extLst>
          </p:cNvPr>
          <p:cNvSpPr>
            <a:spLocks noGrp="1"/>
          </p:cNvSpPr>
          <p:nvPr>
            <p:ph type="title"/>
          </p:nvPr>
        </p:nvSpPr>
        <p:spPr/>
        <p:txBody>
          <a:bodyPr/>
          <a:lstStyle/>
          <a:p>
            <a:r>
              <a:rPr lang="en-US" sz="4000" dirty="0"/>
              <a:t>Let’s Change a Table Name!</a:t>
            </a:r>
          </a:p>
        </p:txBody>
      </p:sp>
      <p:sp>
        <p:nvSpPr>
          <p:cNvPr id="4" name="Text Placeholder 3">
            <a:extLst>
              <a:ext uri="{FF2B5EF4-FFF2-40B4-BE49-F238E27FC236}">
                <a16:creationId xmlns:a16="http://schemas.microsoft.com/office/drawing/2014/main" id="{4A1E6953-3DB8-6A20-BB75-5FB8445C6622}"/>
              </a:ext>
            </a:extLst>
          </p:cNvPr>
          <p:cNvSpPr>
            <a:spLocks noGrp="1"/>
          </p:cNvSpPr>
          <p:nvPr>
            <p:ph type="body" sz="quarter" idx="15"/>
          </p:nvPr>
        </p:nvSpPr>
        <p:spPr>
          <a:xfrm>
            <a:off x="609600" y="1503364"/>
            <a:ext cx="3951890" cy="731520"/>
          </a:xfrm>
        </p:spPr>
        <p:txBody>
          <a:bodyPr numCol="1"/>
          <a:lstStyle/>
          <a:p>
            <a:r>
              <a:rPr lang="en-US" sz="2400" dirty="0"/>
              <a:t>Say we have a table that</a:t>
            </a:r>
            <a:br>
              <a:rPr lang="en-US" sz="2400" dirty="0"/>
            </a:br>
            <a:r>
              <a:rPr lang="en-US" sz="2400" dirty="0"/>
              <a:t>needs to be renamed:</a:t>
            </a:r>
          </a:p>
        </p:txBody>
      </p:sp>
      <p:sp>
        <p:nvSpPr>
          <p:cNvPr id="5" name="Date Placeholder 4">
            <a:extLst>
              <a:ext uri="{FF2B5EF4-FFF2-40B4-BE49-F238E27FC236}">
                <a16:creationId xmlns:a16="http://schemas.microsoft.com/office/drawing/2014/main" id="{C8042A79-429B-2A03-25AD-9C1C5AAA91D7}"/>
              </a:ext>
            </a:extLst>
          </p:cNvPr>
          <p:cNvSpPr>
            <a:spLocks noGrp="1"/>
          </p:cNvSpPr>
          <p:nvPr>
            <p:ph type="dt" sz="half" idx="16"/>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0CDB14A8-AE36-F167-90B8-DEF580DC8DF7}"/>
              </a:ext>
            </a:extLst>
          </p:cNvPr>
          <p:cNvSpPr>
            <a:spLocks noGrp="1"/>
          </p:cNvSpPr>
          <p:nvPr>
            <p:ph type="ftr" sz="quarter" idx="17"/>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7" name="Slide Number Placeholder 6">
            <a:extLst>
              <a:ext uri="{FF2B5EF4-FFF2-40B4-BE49-F238E27FC236}">
                <a16:creationId xmlns:a16="http://schemas.microsoft.com/office/drawing/2014/main" id="{B4446AE3-1A95-8342-74C9-63DD45958138}"/>
              </a:ext>
            </a:extLst>
          </p:cNvPr>
          <p:cNvSpPr>
            <a:spLocks noGrp="1"/>
          </p:cNvSpPr>
          <p:nvPr>
            <p:ph type="sldNum" sz="quarter" idx="18"/>
          </p:nvPr>
        </p:nvSpPr>
        <p:spPr/>
        <p:txBody>
          <a:bodyPr/>
          <a:lstStyle/>
          <a:p>
            <a:fld id="{E1123682-AE52-6D45-865E-F1EB3AE0E340}" type="slidenum">
              <a:rPr lang="en-US" smtClean="0"/>
              <a:pPr/>
              <a:t>17</a:t>
            </a:fld>
            <a:endParaRPr lang="en-US" dirty="0"/>
          </a:p>
        </p:txBody>
      </p:sp>
      <p:sp>
        <p:nvSpPr>
          <p:cNvPr id="12" name="Text Placeholder 3">
            <a:extLst>
              <a:ext uri="{FF2B5EF4-FFF2-40B4-BE49-F238E27FC236}">
                <a16:creationId xmlns:a16="http://schemas.microsoft.com/office/drawing/2014/main" id="{BD47DF21-0DB0-F26B-55A0-5E6A01D11215}"/>
              </a:ext>
            </a:extLst>
          </p:cNvPr>
          <p:cNvSpPr txBox="1">
            <a:spLocks/>
          </p:cNvSpPr>
          <p:nvPr/>
        </p:nvSpPr>
        <p:spPr>
          <a:xfrm>
            <a:off x="5181600" y="1503364"/>
            <a:ext cx="6850173" cy="731520"/>
          </a:xfrm>
          <a:prstGeom prst="rect">
            <a:avLst/>
          </a:prstGeom>
        </p:spPr>
        <p:txBody>
          <a:bodyPr vert="horz" lIns="0" tIns="0" rIns="0" bIns="0" numCol="1"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500" kern="1200" dirty="0" smtClean="0">
                <a:solidFill>
                  <a:schemeClr val="tx1"/>
                </a:solidFill>
                <a:latin typeface="+mn-lt"/>
                <a:ea typeface="+mn-ea"/>
                <a:cs typeface="+mn-cs"/>
              </a:defRPr>
            </a:lvl1pPr>
            <a:lvl2pPr marL="230188" indent="-219075" algn="l" defTabSz="914400" rtl="0" eaLnBrk="1" latinLnBrk="0" hangingPunct="1">
              <a:lnSpc>
                <a:spcPct val="100000"/>
              </a:lnSpc>
              <a:spcBef>
                <a:spcPts val="0"/>
              </a:spcBef>
              <a:spcAft>
                <a:spcPts val="600"/>
              </a:spcAft>
              <a:buFont typeface="Arial" panose="020B0604020202020204" pitchFamily="34" charset="0"/>
              <a:buChar char="•"/>
              <a:tabLst/>
              <a:defRPr lang="en-US" sz="1500" kern="1200" dirty="0" smtClean="0">
                <a:solidFill>
                  <a:schemeClr val="tx1"/>
                </a:solidFill>
                <a:latin typeface="+mn-lt"/>
                <a:ea typeface="+mn-ea"/>
                <a:cs typeface="+mn-cs"/>
              </a:defRPr>
            </a:lvl2pPr>
            <a:lvl3pPr marL="460375" indent="-230188" algn="l" defTabSz="914400" rtl="0" eaLnBrk="1" latinLnBrk="0" hangingPunct="1">
              <a:lnSpc>
                <a:spcPct val="100000"/>
              </a:lnSpc>
              <a:spcBef>
                <a:spcPts val="0"/>
              </a:spcBef>
              <a:spcAft>
                <a:spcPts val="600"/>
              </a:spcAft>
              <a:buFont typeface="Arial" panose="020B0604020202020204" pitchFamily="34" charset="0"/>
              <a:buChar char="•"/>
              <a:tabLst/>
              <a:defRPr lang="en-US" sz="1500" b="0" kern="1200" dirty="0" smtClean="0">
                <a:solidFill>
                  <a:schemeClr val="tx1"/>
                </a:solidFill>
                <a:latin typeface="+mn-lt"/>
                <a:ea typeface="+mn-ea"/>
                <a:cs typeface="+mn-cs"/>
              </a:defRPr>
            </a:lvl3pPr>
            <a:lvl4pPr marL="11113" indent="0" algn="l" defTabSz="914400" rtl="0" eaLnBrk="1" latinLnBrk="0" hangingPunct="1">
              <a:lnSpc>
                <a:spcPct val="100000"/>
              </a:lnSpc>
              <a:spcBef>
                <a:spcPts val="600"/>
              </a:spcBef>
              <a:buFont typeface="Arial" panose="020B0604020202020204" pitchFamily="34" charset="0"/>
              <a:buNone/>
              <a:tabLst/>
              <a:defRPr lang="en-US" sz="1500" b="1" kern="1200" dirty="0" smtClean="0">
                <a:solidFill>
                  <a:schemeClr val="bg2"/>
                </a:solidFill>
                <a:latin typeface="+mn-lt"/>
                <a:ea typeface="+mn-ea"/>
                <a:cs typeface="+mn-cs"/>
              </a:defRPr>
            </a:lvl4pPr>
            <a:lvl5pPr marL="460375" indent="-230188" algn="l" defTabSz="914400" rtl="0" eaLnBrk="1" latinLnBrk="0" hangingPunct="1">
              <a:lnSpc>
                <a:spcPct val="100000"/>
              </a:lnSpc>
              <a:spcBef>
                <a:spcPts val="500"/>
              </a:spcBef>
              <a:buFont typeface="Arial" panose="020B0604020202020204" pitchFamily="34" charset="0"/>
              <a:buChar char="•"/>
              <a:tabLst/>
              <a:defRPr lang="en-US" sz="15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We might do this:</a:t>
            </a:r>
          </a:p>
        </p:txBody>
      </p:sp>
      <p:sp>
        <p:nvSpPr>
          <p:cNvPr id="17" name="Text Placeholder 3">
            <a:extLst>
              <a:ext uri="{FF2B5EF4-FFF2-40B4-BE49-F238E27FC236}">
                <a16:creationId xmlns:a16="http://schemas.microsoft.com/office/drawing/2014/main" id="{6A5104A4-367F-6A49-8416-391A8E8F0718}"/>
              </a:ext>
            </a:extLst>
          </p:cNvPr>
          <p:cNvSpPr txBox="1">
            <a:spLocks/>
          </p:cNvSpPr>
          <p:nvPr/>
        </p:nvSpPr>
        <p:spPr>
          <a:xfrm>
            <a:off x="604710" y="3837501"/>
            <a:ext cx="10980738" cy="1282700"/>
          </a:xfrm>
          <a:prstGeom prst="rect">
            <a:avLst/>
          </a:prstGeom>
        </p:spPr>
        <p:txBody>
          <a:bodyPr vert="horz" lIns="0" tIns="0" rIns="0" bIns="0" numCol="1"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lang="en-US" sz="1500" kern="1200" dirty="0" smtClean="0">
                <a:solidFill>
                  <a:schemeClr val="tx1"/>
                </a:solidFill>
                <a:latin typeface="+mn-lt"/>
                <a:ea typeface="+mn-ea"/>
                <a:cs typeface="+mn-cs"/>
              </a:defRPr>
            </a:lvl1pPr>
            <a:lvl2pPr marL="230188" indent="-219075" algn="l" defTabSz="914400" rtl="0" eaLnBrk="1" latinLnBrk="0" hangingPunct="1">
              <a:lnSpc>
                <a:spcPct val="100000"/>
              </a:lnSpc>
              <a:spcBef>
                <a:spcPts val="0"/>
              </a:spcBef>
              <a:spcAft>
                <a:spcPts val="600"/>
              </a:spcAft>
              <a:buFont typeface="Arial" panose="020B0604020202020204" pitchFamily="34" charset="0"/>
              <a:buChar char="•"/>
              <a:tabLst/>
              <a:defRPr lang="en-US" sz="1500" kern="1200" dirty="0" smtClean="0">
                <a:solidFill>
                  <a:schemeClr val="tx1"/>
                </a:solidFill>
                <a:latin typeface="+mn-lt"/>
                <a:ea typeface="+mn-ea"/>
                <a:cs typeface="+mn-cs"/>
              </a:defRPr>
            </a:lvl2pPr>
            <a:lvl3pPr marL="460375" indent="-230188" algn="l" defTabSz="914400" rtl="0" eaLnBrk="1" latinLnBrk="0" hangingPunct="1">
              <a:lnSpc>
                <a:spcPct val="100000"/>
              </a:lnSpc>
              <a:spcBef>
                <a:spcPts val="0"/>
              </a:spcBef>
              <a:spcAft>
                <a:spcPts val="600"/>
              </a:spcAft>
              <a:buFont typeface="Arial" panose="020B0604020202020204" pitchFamily="34" charset="0"/>
              <a:buChar char="•"/>
              <a:tabLst/>
              <a:defRPr lang="en-US" sz="1500" b="0" kern="1200" dirty="0" smtClean="0">
                <a:solidFill>
                  <a:schemeClr val="tx1"/>
                </a:solidFill>
                <a:latin typeface="+mn-lt"/>
                <a:ea typeface="+mn-ea"/>
                <a:cs typeface="+mn-cs"/>
              </a:defRPr>
            </a:lvl3pPr>
            <a:lvl4pPr marL="11113" indent="0" algn="l" defTabSz="914400" rtl="0" eaLnBrk="1" latinLnBrk="0" hangingPunct="1">
              <a:lnSpc>
                <a:spcPct val="100000"/>
              </a:lnSpc>
              <a:spcBef>
                <a:spcPts val="600"/>
              </a:spcBef>
              <a:buFont typeface="Arial" panose="020B0604020202020204" pitchFamily="34" charset="0"/>
              <a:buNone/>
              <a:tabLst/>
              <a:defRPr lang="en-US" sz="1500" b="1" kern="1200" dirty="0" smtClean="0">
                <a:solidFill>
                  <a:schemeClr val="bg2"/>
                </a:solidFill>
                <a:latin typeface="+mn-lt"/>
                <a:ea typeface="+mn-ea"/>
                <a:cs typeface="+mn-cs"/>
              </a:defRPr>
            </a:lvl4pPr>
            <a:lvl5pPr marL="460375" indent="-230188" algn="l" defTabSz="914400" rtl="0" eaLnBrk="1" latinLnBrk="0" hangingPunct="1">
              <a:lnSpc>
                <a:spcPct val="100000"/>
              </a:lnSpc>
              <a:spcBef>
                <a:spcPts val="500"/>
              </a:spcBef>
              <a:buFont typeface="Arial" panose="020B0604020202020204" pitchFamily="34" charset="0"/>
              <a:buChar char="•"/>
              <a:tabLst/>
              <a:defRPr lang="en-US" sz="1500" kern="120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This is a breaking change to any code (and the engine likely will not tell us about broken database objects), so we can either wait for people to yell or define a view:</a:t>
            </a:r>
          </a:p>
        </p:txBody>
      </p:sp>
      <p:pic>
        <p:nvPicPr>
          <p:cNvPr id="9" name="Picture 8" descr="Text&#10;&#10;Description automatically generated">
            <a:extLst>
              <a:ext uri="{FF2B5EF4-FFF2-40B4-BE49-F238E27FC236}">
                <a16:creationId xmlns:a16="http://schemas.microsoft.com/office/drawing/2014/main" id="{46B6067C-55C1-6635-00AE-572769C01F76}"/>
              </a:ext>
            </a:extLst>
          </p:cNvPr>
          <p:cNvPicPr>
            <a:picLocks noChangeAspect="1"/>
          </p:cNvPicPr>
          <p:nvPr/>
        </p:nvPicPr>
        <p:blipFill>
          <a:blip r:embed="rId2"/>
          <a:stretch>
            <a:fillRect/>
          </a:stretch>
        </p:blipFill>
        <p:spPr>
          <a:xfrm>
            <a:off x="5181600" y="2332799"/>
            <a:ext cx="5016500" cy="1282700"/>
          </a:xfrm>
          <a:prstGeom prst="rect">
            <a:avLst/>
          </a:prstGeom>
        </p:spPr>
      </p:pic>
      <p:pic>
        <p:nvPicPr>
          <p:cNvPr id="13" name="Picture 12">
            <a:extLst>
              <a:ext uri="{FF2B5EF4-FFF2-40B4-BE49-F238E27FC236}">
                <a16:creationId xmlns:a16="http://schemas.microsoft.com/office/drawing/2014/main" id="{ECB2193C-3141-D212-B81D-F55AD689F94F}"/>
              </a:ext>
            </a:extLst>
          </p:cNvPr>
          <p:cNvPicPr>
            <a:picLocks noChangeAspect="1"/>
          </p:cNvPicPr>
          <p:nvPr/>
        </p:nvPicPr>
        <p:blipFill>
          <a:blip r:embed="rId3"/>
          <a:stretch>
            <a:fillRect/>
          </a:stretch>
        </p:blipFill>
        <p:spPr>
          <a:xfrm>
            <a:off x="612648" y="2332799"/>
            <a:ext cx="3527952" cy="610097"/>
          </a:xfrm>
          <a:prstGeom prst="rect">
            <a:avLst/>
          </a:prstGeom>
        </p:spPr>
      </p:pic>
      <p:pic>
        <p:nvPicPr>
          <p:cNvPr id="15" name="Picture 14">
            <a:extLst>
              <a:ext uri="{FF2B5EF4-FFF2-40B4-BE49-F238E27FC236}">
                <a16:creationId xmlns:a16="http://schemas.microsoft.com/office/drawing/2014/main" id="{82568B54-F038-B25C-18A1-0F04C304F9D2}"/>
              </a:ext>
            </a:extLst>
          </p:cNvPr>
          <p:cNvPicPr>
            <a:picLocks noChangeAspect="1"/>
          </p:cNvPicPr>
          <p:nvPr/>
        </p:nvPicPr>
        <p:blipFill>
          <a:blip r:embed="rId4"/>
          <a:stretch>
            <a:fillRect/>
          </a:stretch>
        </p:blipFill>
        <p:spPr>
          <a:xfrm>
            <a:off x="3104391" y="5005290"/>
            <a:ext cx="5983217" cy="1196643"/>
          </a:xfrm>
          <a:prstGeom prst="rect">
            <a:avLst/>
          </a:prstGeom>
        </p:spPr>
      </p:pic>
    </p:spTree>
    <p:extLst>
      <p:ext uri="{BB962C8B-B14F-4D97-AF65-F5344CB8AC3E}">
        <p14:creationId xmlns:p14="http://schemas.microsoft.com/office/powerpoint/2010/main" val="270789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BA3C40-E432-E52E-1E13-91ECC7BA3CE8}"/>
              </a:ext>
            </a:extLst>
          </p:cNvPr>
          <p:cNvSpPr>
            <a:spLocks noGrp="1"/>
          </p:cNvSpPr>
          <p:nvPr>
            <p:ph type="body" sz="quarter" idx="10"/>
          </p:nvPr>
        </p:nvSpPr>
        <p:spPr/>
        <p:txBody>
          <a:bodyPr/>
          <a:lstStyle/>
          <a:p>
            <a:r>
              <a:rPr lang="en-US" dirty="0"/>
              <a:t>What About Objects With Business Logic?</a:t>
            </a:r>
          </a:p>
        </p:txBody>
      </p:sp>
      <p:sp>
        <p:nvSpPr>
          <p:cNvPr id="3" name="Date Placeholder 2">
            <a:extLst>
              <a:ext uri="{FF2B5EF4-FFF2-40B4-BE49-F238E27FC236}">
                <a16:creationId xmlns:a16="http://schemas.microsoft.com/office/drawing/2014/main" id="{EA0751D5-D4A3-184E-FD2F-0A1A853F9C32}"/>
              </a:ext>
            </a:extLst>
          </p:cNvPr>
          <p:cNvSpPr>
            <a:spLocks noGrp="1"/>
          </p:cNvSpPr>
          <p:nvPr>
            <p:ph type="dt" sz="half" idx="11"/>
          </p:nvPr>
        </p:nvSpPr>
        <p:spPr/>
        <p:txBody>
          <a:bodyPr/>
          <a:lstStyle/>
          <a:p>
            <a:r>
              <a:rPr lang="en-US"/>
              <a:t>|</a:t>
            </a:r>
          </a:p>
        </p:txBody>
      </p:sp>
      <p:sp>
        <p:nvSpPr>
          <p:cNvPr id="4" name="Footer Placeholder 3">
            <a:extLst>
              <a:ext uri="{FF2B5EF4-FFF2-40B4-BE49-F238E27FC236}">
                <a16:creationId xmlns:a16="http://schemas.microsoft.com/office/drawing/2014/main" id="{D34F8122-3891-B4AA-E787-FE416893AD1B}"/>
              </a:ext>
            </a:extLst>
          </p:cNvPr>
          <p:cNvSpPr>
            <a:spLocks noGrp="1"/>
          </p:cNvSpPr>
          <p:nvPr>
            <p:ph type="ftr" sz="quarter" idx="12"/>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C3ED3791-0A3A-D11A-064B-73890D1252F2}"/>
              </a:ext>
            </a:extLst>
          </p:cNvPr>
          <p:cNvSpPr>
            <a:spLocks noGrp="1"/>
          </p:cNvSpPr>
          <p:nvPr>
            <p:ph type="sldNum" sz="quarter" idx="13"/>
          </p:nvPr>
        </p:nvSpPr>
        <p:spPr/>
        <p:txBody>
          <a:bodyPr/>
          <a:lstStyle/>
          <a:p>
            <a:fld id="{E1123682-AE52-6D45-865E-F1EB3AE0E340}" type="slidenum">
              <a:rPr lang="en-US" smtClean="0"/>
              <a:pPr/>
              <a:t>18</a:t>
            </a:fld>
            <a:endParaRPr lang="en-US"/>
          </a:p>
        </p:txBody>
      </p:sp>
    </p:spTree>
    <p:extLst>
      <p:ext uri="{BB962C8B-B14F-4D97-AF65-F5344CB8AC3E}">
        <p14:creationId xmlns:p14="http://schemas.microsoft.com/office/powerpoint/2010/main" val="108536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3EC702-3E91-1D40-A835-5FFAD9CA69BC}"/>
              </a:ext>
            </a:extLst>
          </p:cNvPr>
          <p:cNvSpPr>
            <a:spLocks noGrp="1"/>
          </p:cNvSpPr>
          <p:nvPr>
            <p:ph type="body" sz="quarter" idx="13"/>
          </p:nvPr>
        </p:nvSpPr>
        <p:spPr/>
        <p:txBody>
          <a:bodyPr/>
          <a:lstStyle/>
          <a:p>
            <a:r>
              <a:rPr lang="en-US" dirty="0"/>
              <a:t>MODIFYING THE DATA MODEL</a:t>
            </a:r>
          </a:p>
        </p:txBody>
      </p:sp>
      <p:sp>
        <p:nvSpPr>
          <p:cNvPr id="3" name="Title 2">
            <a:extLst>
              <a:ext uri="{FF2B5EF4-FFF2-40B4-BE49-F238E27FC236}">
                <a16:creationId xmlns:a16="http://schemas.microsoft.com/office/drawing/2014/main" id="{5B336157-FE99-7443-BD93-83795F2EB8BB}"/>
              </a:ext>
            </a:extLst>
          </p:cNvPr>
          <p:cNvSpPr>
            <a:spLocks noGrp="1"/>
          </p:cNvSpPr>
          <p:nvPr>
            <p:ph type="title"/>
          </p:nvPr>
        </p:nvSpPr>
        <p:spPr/>
        <p:txBody>
          <a:bodyPr/>
          <a:lstStyle/>
          <a:p>
            <a:r>
              <a:rPr lang="en-US" sz="4400" dirty="0"/>
              <a:t>Unit Testing to the Rescue</a:t>
            </a:r>
          </a:p>
        </p:txBody>
      </p:sp>
      <p:sp>
        <p:nvSpPr>
          <p:cNvPr id="5" name="Date Placeholder 4">
            <a:extLst>
              <a:ext uri="{FF2B5EF4-FFF2-40B4-BE49-F238E27FC236}">
                <a16:creationId xmlns:a16="http://schemas.microsoft.com/office/drawing/2014/main" id="{BABE1E24-313D-4143-B2FD-8E1F3F0AD16C}"/>
              </a:ext>
            </a:extLst>
          </p:cNvPr>
          <p:cNvSpPr>
            <a:spLocks noGrp="1"/>
          </p:cNvSpPr>
          <p:nvPr>
            <p:ph type="dt" sz="half" idx="16"/>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A7C56B13-905E-034D-9E5A-8E75FF295B48}"/>
              </a:ext>
            </a:extLst>
          </p:cNvPr>
          <p:cNvSpPr>
            <a:spLocks noGrp="1"/>
          </p:cNvSpPr>
          <p:nvPr>
            <p:ph type="ftr" sz="quarter" idx="17"/>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7" name="Slide Number Placeholder 6">
            <a:extLst>
              <a:ext uri="{FF2B5EF4-FFF2-40B4-BE49-F238E27FC236}">
                <a16:creationId xmlns:a16="http://schemas.microsoft.com/office/drawing/2014/main" id="{1A98687A-DB2D-9242-9E21-E2729E7237F5}"/>
              </a:ext>
            </a:extLst>
          </p:cNvPr>
          <p:cNvSpPr>
            <a:spLocks noGrp="1"/>
          </p:cNvSpPr>
          <p:nvPr>
            <p:ph type="sldNum" sz="quarter" idx="18"/>
          </p:nvPr>
        </p:nvSpPr>
        <p:spPr/>
        <p:txBody>
          <a:bodyPr/>
          <a:lstStyle/>
          <a:p>
            <a:fld id="{E1123682-AE52-6D45-865E-F1EB3AE0E340}" type="slidenum">
              <a:rPr lang="en-US" smtClean="0"/>
              <a:pPr/>
              <a:t>19</a:t>
            </a:fld>
            <a:endParaRPr lang="en-US" dirty="0"/>
          </a:p>
        </p:txBody>
      </p:sp>
      <p:grpSp>
        <p:nvGrpSpPr>
          <p:cNvPr id="8" name="Group 7">
            <a:extLst>
              <a:ext uri="{FF2B5EF4-FFF2-40B4-BE49-F238E27FC236}">
                <a16:creationId xmlns:a16="http://schemas.microsoft.com/office/drawing/2014/main" id="{7240804D-CAF4-8C43-8F22-A86BF231D66C}"/>
              </a:ext>
            </a:extLst>
          </p:cNvPr>
          <p:cNvGrpSpPr/>
          <p:nvPr/>
        </p:nvGrpSpPr>
        <p:grpSpPr>
          <a:xfrm>
            <a:off x="612649" y="2178150"/>
            <a:ext cx="10972799" cy="3440676"/>
            <a:chOff x="2506128" y="2652744"/>
            <a:chExt cx="7021482" cy="1117891"/>
          </a:xfrm>
        </p:grpSpPr>
        <p:sp>
          <p:nvSpPr>
            <p:cNvPr id="9" name="Rectangle 8">
              <a:extLst>
                <a:ext uri="{FF2B5EF4-FFF2-40B4-BE49-F238E27FC236}">
                  <a16:creationId xmlns:a16="http://schemas.microsoft.com/office/drawing/2014/main" id="{4FA5FD5B-D8D5-9E4D-9671-525B3D785AA5}"/>
                </a:ext>
              </a:extLst>
            </p:cNvPr>
            <p:cNvSpPr/>
            <p:nvPr/>
          </p:nvSpPr>
          <p:spPr>
            <a:xfrm>
              <a:off x="2506128" y="2652744"/>
              <a:ext cx="1847758" cy="1108655"/>
            </a:xfrm>
            <a:prstGeom prst="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11602" tIns="111602" rIns="111602" bIns="111602" numCol="1" spcCol="1270" anchor="ctr" anchorCtr="0">
              <a:noAutofit/>
            </a:bodyPr>
            <a:lstStyle/>
            <a:p>
              <a:pPr algn="ctr" defTabSz="923155">
                <a:lnSpc>
                  <a:spcPct val="90000"/>
                </a:lnSpc>
                <a:spcBef>
                  <a:spcPct val="0"/>
                </a:spcBef>
                <a:spcAft>
                  <a:spcPct val="35000"/>
                </a:spcAft>
              </a:pPr>
              <a:r>
                <a:rPr lang="en-US" sz="2400" dirty="0"/>
                <a:t>Traditionally, application developers have used unit testing to help insulate code from unexpected breaking changes</a:t>
              </a:r>
            </a:p>
          </p:txBody>
        </p:sp>
        <p:sp>
          <p:nvSpPr>
            <p:cNvPr id="10" name="Freeform 9">
              <a:extLst>
                <a:ext uri="{FF2B5EF4-FFF2-40B4-BE49-F238E27FC236}">
                  <a16:creationId xmlns:a16="http://schemas.microsoft.com/office/drawing/2014/main" id="{0C3685DD-1C43-214E-918E-3656FEB4A22E}"/>
                </a:ext>
              </a:extLst>
            </p:cNvPr>
            <p:cNvSpPr/>
            <p:nvPr/>
          </p:nvSpPr>
          <p:spPr>
            <a:xfrm>
              <a:off x="4538663" y="2977950"/>
              <a:ext cx="391724" cy="458243"/>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0" tIns="91649" rIns="117517" bIns="91649" numCol="1" spcCol="1270" anchor="ctr" anchorCtr="0">
              <a:noAutofit/>
            </a:bodyPr>
            <a:lstStyle/>
            <a:p>
              <a:pPr algn="ctr" defTabSz="718010">
                <a:lnSpc>
                  <a:spcPct val="90000"/>
                </a:lnSpc>
                <a:spcBef>
                  <a:spcPct val="0"/>
                </a:spcBef>
                <a:spcAft>
                  <a:spcPct val="35000"/>
                </a:spcAft>
              </a:pPr>
              <a:endParaRPr lang="en-US" sz="1615"/>
            </a:p>
          </p:txBody>
        </p:sp>
        <p:sp>
          <p:nvSpPr>
            <p:cNvPr id="11" name="Rectangle 10">
              <a:extLst>
                <a:ext uri="{FF2B5EF4-FFF2-40B4-BE49-F238E27FC236}">
                  <a16:creationId xmlns:a16="http://schemas.microsoft.com/office/drawing/2014/main" id="{A70D6147-8A5F-ED44-B7B8-9BE4D9D94578}"/>
                </a:ext>
              </a:extLst>
            </p:cNvPr>
            <p:cNvSpPr/>
            <p:nvPr/>
          </p:nvSpPr>
          <p:spPr>
            <a:xfrm>
              <a:off x="5092990" y="2661980"/>
              <a:ext cx="1847758" cy="1108655"/>
            </a:xfrm>
            <a:prstGeom prst="rect">
              <a:avLst/>
            </a:prstGeom>
            <a:solidFill>
              <a:schemeClr val="tx1"/>
            </a:solidFill>
          </p:spPr>
          <p:style>
            <a:lnRef idx="2">
              <a:schemeClr val="lt1">
                <a:hueOff val="0"/>
                <a:satOff val="0"/>
                <a:lumOff val="0"/>
                <a:alphaOff val="0"/>
              </a:schemeClr>
            </a:lnRef>
            <a:fillRef idx="1">
              <a:schemeClr val="accent4">
                <a:hueOff val="5193882"/>
                <a:satOff val="-9558"/>
                <a:lumOff val="-5391"/>
                <a:alphaOff val="0"/>
              </a:schemeClr>
            </a:fillRef>
            <a:effectRef idx="0">
              <a:schemeClr val="accent4">
                <a:hueOff val="5193882"/>
                <a:satOff val="-9558"/>
                <a:lumOff val="-5391"/>
                <a:alphaOff val="0"/>
              </a:schemeClr>
            </a:effectRef>
            <a:fontRef idx="minor">
              <a:schemeClr val="lt1"/>
            </a:fontRef>
          </p:style>
          <p:txBody>
            <a:bodyPr spcFirstLastPara="0" vert="horz" wrap="square" lIns="111602" tIns="111602" rIns="111602" bIns="111602" numCol="1" spcCol="1270" anchor="ctr" anchorCtr="0">
              <a:noAutofit/>
            </a:bodyPr>
            <a:lstStyle/>
            <a:p>
              <a:pPr algn="ctr" defTabSz="923155">
                <a:lnSpc>
                  <a:spcPct val="90000"/>
                </a:lnSpc>
                <a:spcBef>
                  <a:spcPct val="0"/>
                </a:spcBef>
                <a:spcAft>
                  <a:spcPct val="35000"/>
                </a:spcAft>
              </a:pPr>
              <a:r>
                <a:rPr lang="en-US" sz="2400" dirty="0"/>
                <a:t>We can also leverage unit testing to insulate our database code from unexpected breaking changes</a:t>
              </a:r>
            </a:p>
          </p:txBody>
        </p:sp>
        <p:sp>
          <p:nvSpPr>
            <p:cNvPr id="12" name="Freeform 11">
              <a:extLst>
                <a:ext uri="{FF2B5EF4-FFF2-40B4-BE49-F238E27FC236}">
                  <a16:creationId xmlns:a16="http://schemas.microsoft.com/office/drawing/2014/main" id="{A54BB2D8-FB37-7041-8188-403AC51BF7F0}"/>
                </a:ext>
              </a:extLst>
            </p:cNvPr>
            <p:cNvSpPr/>
            <p:nvPr/>
          </p:nvSpPr>
          <p:spPr>
            <a:xfrm>
              <a:off x="7125525" y="2977950"/>
              <a:ext cx="391724" cy="458243"/>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chemeClr val="tx1"/>
            </a:solidFill>
          </p:spPr>
          <p:style>
            <a:lnRef idx="0">
              <a:schemeClr val="lt1">
                <a:hueOff val="0"/>
                <a:satOff val="0"/>
                <a:lumOff val="0"/>
                <a:alphaOff val="0"/>
              </a:schemeClr>
            </a:lnRef>
            <a:fillRef idx="1">
              <a:schemeClr val="accent4">
                <a:hueOff val="10387764"/>
                <a:satOff val="-19117"/>
                <a:lumOff val="-10782"/>
                <a:alphaOff val="0"/>
              </a:schemeClr>
            </a:fillRef>
            <a:effectRef idx="0">
              <a:schemeClr val="accent4">
                <a:hueOff val="10387764"/>
                <a:satOff val="-19117"/>
                <a:lumOff val="-10782"/>
                <a:alphaOff val="0"/>
              </a:schemeClr>
            </a:effectRef>
            <a:fontRef idx="minor">
              <a:schemeClr val="lt1"/>
            </a:fontRef>
          </p:style>
          <p:txBody>
            <a:bodyPr spcFirstLastPara="0" vert="horz" wrap="square" lIns="0" tIns="91649" rIns="117517" bIns="91649" numCol="1" spcCol="1270" anchor="ctr" anchorCtr="0">
              <a:noAutofit/>
            </a:bodyPr>
            <a:lstStyle/>
            <a:p>
              <a:pPr algn="ctr" defTabSz="718010">
                <a:lnSpc>
                  <a:spcPct val="90000"/>
                </a:lnSpc>
                <a:spcBef>
                  <a:spcPct val="0"/>
                </a:spcBef>
                <a:spcAft>
                  <a:spcPct val="35000"/>
                </a:spcAft>
              </a:pPr>
              <a:endParaRPr lang="en-US" sz="1615"/>
            </a:p>
          </p:txBody>
        </p:sp>
        <p:sp>
          <p:nvSpPr>
            <p:cNvPr id="13" name="Rectangle 12">
              <a:extLst>
                <a:ext uri="{FF2B5EF4-FFF2-40B4-BE49-F238E27FC236}">
                  <a16:creationId xmlns:a16="http://schemas.microsoft.com/office/drawing/2014/main" id="{EC6F1568-C314-3346-98D4-814CEDC7B0B7}"/>
                </a:ext>
              </a:extLst>
            </p:cNvPr>
            <p:cNvSpPr/>
            <p:nvPr/>
          </p:nvSpPr>
          <p:spPr>
            <a:xfrm>
              <a:off x="7679852" y="2652744"/>
              <a:ext cx="1847758" cy="1108655"/>
            </a:xfrm>
            <a:prstGeom prst="rect">
              <a:avLst/>
            </a:prstGeom>
            <a:solidFill>
              <a:schemeClr val="tx2"/>
            </a:solidFill>
          </p:spPr>
          <p:style>
            <a:lnRef idx="2">
              <a:schemeClr val="lt1">
                <a:hueOff val="0"/>
                <a:satOff val="0"/>
                <a:lumOff val="0"/>
                <a:alphaOff val="0"/>
              </a:schemeClr>
            </a:lnRef>
            <a:fillRef idx="1">
              <a:schemeClr val="accent4">
                <a:hueOff val="10387764"/>
                <a:satOff val="-19117"/>
                <a:lumOff val="-10782"/>
                <a:alphaOff val="0"/>
              </a:schemeClr>
            </a:fillRef>
            <a:effectRef idx="0">
              <a:schemeClr val="accent4">
                <a:hueOff val="10387764"/>
                <a:satOff val="-19117"/>
                <a:lumOff val="-10782"/>
                <a:alphaOff val="0"/>
              </a:schemeClr>
            </a:effectRef>
            <a:fontRef idx="minor">
              <a:schemeClr val="lt1"/>
            </a:fontRef>
          </p:style>
          <p:txBody>
            <a:bodyPr spcFirstLastPara="0" vert="horz" wrap="square" lIns="111602" tIns="111602" rIns="111602" bIns="111602" numCol="1" spcCol="1270" anchor="ctr" anchorCtr="0">
              <a:noAutofit/>
            </a:bodyPr>
            <a:lstStyle/>
            <a:p>
              <a:pPr algn="ctr" defTabSz="923155">
                <a:lnSpc>
                  <a:spcPct val="90000"/>
                </a:lnSpc>
                <a:spcBef>
                  <a:spcPct val="0"/>
                </a:spcBef>
                <a:spcAft>
                  <a:spcPct val="35000"/>
                </a:spcAft>
              </a:pPr>
              <a:r>
                <a:rPr lang="en-US" sz="2400" dirty="0">
                  <a:solidFill>
                    <a:schemeClr val="tx1"/>
                  </a:solidFill>
                </a:rPr>
                <a:t>You Should (Strongly) Consider Unit Testing Your Stored Procedures, Functions, Defaults, Computed Columns…</a:t>
              </a:r>
            </a:p>
          </p:txBody>
        </p:sp>
      </p:grpSp>
    </p:spTree>
    <p:extLst>
      <p:ext uri="{BB962C8B-B14F-4D97-AF65-F5344CB8AC3E}">
        <p14:creationId xmlns:p14="http://schemas.microsoft.com/office/powerpoint/2010/main" val="275810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A3AFB0-F357-039C-454C-B969A924A561}"/>
              </a:ext>
            </a:extLst>
          </p:cNvPr>
          <p:cNvSpPr>
            <a:spLocks noGrp="1"/>
          </p:cNvSpPr>
          <p:nvPr>
            <p:ph type="title"/>
          </p:nvPr>
        </p:nvSpPr>
        <p:spPr/>
        <p:txBody>
          <a:bodyPr/>
          <a:lstStyle/>
          <a:p>
            <a:r>
              <a:rPr lang="en-US" sz="4000" dirty="0"/>
              <a:t>Please Thank the Sponsors!</a:t>
            </a:r>
          </a:p>
        </p:txBody>
      </p:sp>
      <p:sp>
        <p:nvSpPr>
          <p:cNvPr id="8" name="Text Placeholder 7">
            <a:extLst>
              <a:ext uri="{FF2B5EF4-FFF2-40B4-BE49-F238E27FC236}">
                <a16:creationId xmlns:a16="http://schemas.microsoft.com/office/drawing/2014/main" id="{54C284FF-5238-49B2-801A-185001FA4CFC}"/>
              </a:ext>
            </a:extLst>
          </p:cNvPr>
          <p:cNvSpPr>
            <a:spLocks noGrp="1"/>
          </p:cNvSpPr>
          <p:nvPr>
            <p:ph type="body" sz="quarter" idx="13"/>
          </p:nvPr>
        </p:nvSpPr>
        <p:spPr/>
        <p:txBody>
          <a:bodyPr/>
          <a:lstStyle/>
          <a:p>
            <a:endParaRPr lang="en-US"/>
          </a:p>
        </p:txBody>
      </p:sp>
      <p:sp>
        <p:nvSpPr>
          <p:cNvPr id="2" name="Date Placeholder 1">
            <a:extLst>
              <a:ext uri="{FF2B5EF4-FFF2-40B4-BE49-F238E27FC236}">
                <a16:creationId xmlns:a16="http://schemas.microsoft.com/office/drawing/2014/main" id="{B8E056F1-4FAF-0045-3618-30EFDB0231CA}"/>
              </a:ext>
            </a:extLst>
          </p:cNvPr>
          <p:cNvSpPr>
            <a:spLocks noGrp="1"/>
          </p:cNvSpPr>
          <p:nvPr>
            <p:ph type="dt" sz="half" idx="14"/>
          </p:nvPr>
        </p:nvSpPr>
        <p:spPr/>
        <p:txBody>
          <a:bodyPr/>
          <a:lstStyle/>
          <a:p>
            <a:r>
              <a:rPr lang="en-US"/>
              <a:t>|</a:t>
            </a:r>
          </a:p>
        </p:txBody>
      </p:sp>
      <p:sp>
        <p:nvSpPr>
          <p:cNvPr id="3" name="Footer Placeholder 2">
            <a:extLst>
              <a:ext uri="{FF2B5EF4-FFF2-40B4-BE49-F238E27FC236}">
                <a16:creationId xmlns:a16="http://schemas.microsoft.com/office/drawing/2014/main" id="{AE843E19-22CB-B514-3B67-A530DA6DB52E}"/>
              </a:ext>
            </a:extLst>
          </p:cNvPr>
          <p:cNvSpPr>
            <a:spLocks noGrp="1"/>
          </p:cNvSpPr>
          <p:nvPr>
            <p:ph type="ftr" sz="quarter" idx="15"/>
          </p:nvPr>
        </p:nvSpPr>
        <p:spPr/>
        <p:txBody>
          <a:bodyPr/>
          <a:lstStyle/>
          <a:p>
            <a:r>
              <a:rPr lang="en-US" sz="650"/>
              <a:t>© 2022 West Monroe Partners | Reproduction and distribution without West Monroe Partners prior consent is prohibited.</a:t>
            </a:r>
            <a:endParaRPr lang="en-US" sz="1600">
              <a:latin typeface="Segoe UI Light" panose="020B0502040204020203" pitchFamily="34" charset="0"/>
              <a:cs typeface="Segoe UI Light" panose="020B0502040204020203" pitchFamily="34" charset="0"/>
            </a:endParaRPr>
          </a:p>
        </p:txBody>
      </p:sp>
      <p:sp>
        <p:nvSpPr>
          <p:cNvPr id="4" name="Slide Number Placeholder 3">
            <a:extLst>
              <a:ext uri="{FF2B5EF4-FFF2-40B4-BE49-F238E27FC236}">
                <a16:creationId xmlns:a16="http://schemas.microsoft.com/office/drawing/2014/main" id="{865FA2B3-1E78-2C97-6DB5-797161411130}"/>
              </a:ext>
            </a:extLst>
          </p:cNvPr>
          <p:cNvSpPr>
            <a:spLocks noGrp="1"/>
          </p:cNvSpPr>
          <p:nvPr>
            <p:ph type="sldNum" sz="quarter" idx="16"/>
          </p:nvPr>
        </p:nvSpPr>
        <p:spPr/>
        <p:txBody>
          <a:bodyPr/>
          <a:lstStyle/>
          <a:p>
            <a:fld id="{E1123682-AE52-6D45-865E-F1EB3AE0E340}" type="slidenum">
              <a:rPr lang="en-US" smtClean="0"/>
              <a:pPr/>
              <a:t>2</a:t>
            </a:fld>
            <a:endParaRPr lang="en-US"/>
          </a:p>
        </p:txBody>
      </p:sp>
      <p:pic>
        <p:nvPicPr>
          <p:cNvPr id="10" name="Picture 9" descr="A picture containing logo&#10;&#10;Description automatically generated">
            <a:extLst>
              <a:ext uri="{FF2B5EF4-FFF2-40B4-BE49-F238E27FC236}">
                <a16:creationId xmlns:a16="http://schemas.microsoft.com/office/drawing/2014/main" id="{1882BC4B-9D48-2E3A-A54E-510E07E6DFBB}"/>
              </a:ext>
            </a:extLst>
          </p:cNvPr>
          <p:cNvPicPr>
            <a:picLocks noChangeAspect="1"/>
          </p:cNvPicPr>
          <p:nvPr/>
        </p:nvPicPr>
        <p:blipFill>
          <a:blip r:embed="rId2"/>
          <a:stretch>
            <a:fillRect/>
          </a:stretch>
        </p:blipFill>
        <p:spPr>
          <a:xfrm>
            <a:off x="1703732" y="1440033"/>
            <a:ext cx="8784535" cy="4941301"/>
          </a:xfrm>
          <a:prstGeom prst="rect">
            <a:avLst/>
          </a:prstGeom>
        </p:spPr>
      </p:pic>
    </p:spTree>
    <p:extLst>
      <p:ext uri="{BB962C8B-B14F-4D97-AF65-F5344CB8AC3E}">
        <p14:creationId xmlns:p14="http://schemas.microsoft.com/office/powerpoint/2010/main" val="1992026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255E2A-5A8B-0418-C09B-CA91BA39E0B7}"/>
              </a:ext>
            </a:extLst>
          </p:cNvPr>
          <p:cNvSpPr>
            <a:spLocks noGrp="1"/>
          </p:cNvSpPr>
          <p:nvPr>
            <p:ph type="body" sz="quarter" idx="13"/>
          </p:nvPr>
        </p:nvSpPr>
        <p:spPr/>
        <p:txBody>
          <a:bodyPr/>
          <a:lstStyle/>
          <a:p>
            <a:r>
              <a:rPr lang="en-US" dirty="0"/>
              <a:t>MODIFYING THE DATA MODEL</a:t>
            </a:r>
          </a:p>
        </p:txBody>
      </p:sp>
      <p:sp>
        <p:nvSpPr>
          <p:cNvPr id="3" name="Title 2">
            <a:extLst>
              <a:ext uri="{FF2B5EF4-FFF2-40B4-BE49-F238E27FC236}">
                <a16:creationId xmlns:a16="http://schemas.microsoft.com/office/drawing/2014/main" id="{FB4B326D-55A9-A86B-940D-CC405EA82F02}"/>
              </a:ext>
            </a:extLst>
          </p:cNvPr>
          <p:cNvSpPr>
            <a:spLocks noGrp="1"/>
          </p:cNvSpPr>
          <p:nvPr>
            <p:ph type="title"/>
          </p:nvPr>
        </p:nvSpPr>
        <p:spPr/>
        <p:txBody>
          <a:bodyPr/>
          <a:lstStyle/>
          <a:p>
            <a:r>
              <a:rPr lang="en-US" sz="4000" dirty="0"/>
              <a:t>Stored Procedure And Unit Test Example</a:t>
            </a:r>
          </a:p>
        </p:txBody>
      </p:sp>
      <p:sp>
        <p:nvSpPr>
          <p:cNvPr id="5" name="Date Placeholder 4">
            <a:extLst>
              <a:ext uri="{FF2B5EF4-FFF2-40B4-BE49-F238E27FC236}">
                <a16:creationId xmlns:a16="http://schemas.microsoft.com/office/drawing/2014/main" id="{9FA90786-6111-E3CF-9854-806D469DC116}"/>
              </a:ext>
            </a:extLst>
          </p:cNvPr>
          <p:cNvSpPr>
            <a:spLocks noGrp="1"/>
          </p:cNvSpPr>
          <p:nvPr>
            <p:ph type="dt" sz="half" idx="16"/>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F305BF06-EB8E-44B4-8FEF-0C8E96F98780}"/>
              </a:ext>
            </a:extLst>
          </p:cNvPr>
          <p:cNvSpPr>
            <a:spLocks noGrp="1"/>
          </p:cNvSpPr>
          <p:nvPr>
            <p:ph type="ftr" sz="quarter" idx="17"/>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7" name="Slide Number Placeholder 6">
            <a:extLst>
              <a:ext uri="{FF2B5EF4-FFF2-40B4-BE49-F238E27FC236}">
                <a16:creationId xmlns:a16="http://schemas.microsoft.com/office/drawing/2014/main" id="{28913802-2EE5-1719-0FF6-B2F5AAE9CDE4}"/>
              </a:ext>
            </a:extLst>
          </p:cNvPr>
          <p:cNvSpPr>
            <a:spLocks noGrp="1"/>
          </p:cNvSpPr>
          <p:nvPr>
            <p:ph type="sldNum" sz="quarter" idx="18"/>
          </p:nvPr>
        </p:nvSpPr>
        <p:spPr/>
        <p:txBody>
          <a:bodyPr/>
          <a:lstStyle/>
          <a:p>
            <a:fld id="{E1123682-AE52-6D45-865E-F1EB3AE0E340}" type="slidenum">
              <a:rPr lang="en-US" smtClean="0"/>
              <a:pPr/>
              <a:t>20</a:t>
            </a:fld>
            <a:endParaRPr lang="en-US" dirty="0"/>
          </a:p>
        </p:txBody>
      </p:sp>
      <p:pic>
        <p:nvPicPr>
          <p:cNvPr id="11" name="Picture 10" descr="Text&#10;&#10;Description automatically generated">
            <a:extLst>
              <a:ext uri="{FF2B5EF4-FFF2-40B4-BE49-F238E27FC236}">
                <a16:creationId xmlns:a16="http://schemas.microsoft.com/office/drawing/2014/main" id="{CCF4D832-AF63-1A50-90EB-BBC271E41E31}"/>
              </a:ext>
            </a:extLst>
          </p:cNvPr>
          <p:cNvPicPr>
            <a:picLocks noChangeAspect="1"/>
          </p:cNvPicPr>
          <p:nvPr/>
        </p:nvPicPr>
        <p:blipFill>
          <a:blip r:embed="rId2"/>
          <a:stretch>
            <a:fillRect/>
          </a:stretch>
        </p:blipFill>
        <p:spPr>
          <a:xfrm>
            <a:off x="609600" y="1503363"/>
            <a:ext cx="4266861" cy="3142209"/>
          </a:xfrm>
          <a:prstGeom prst="rect">
            <a:avLst/>
          </a:prstGeom>
        </p:spPr>
      </p:pic>
      <p:pic>
        <p:nvPicPr>
          <p:cNvPr id="13" name="Picture 12" descr="Text&#10;&#10;Description automatically generated">
            <a:extLst>
              <a:ext uri="{FF2B5EF4-FFF2-40B4-BE49-F238E27FC236}">
                <a16:creationId xmlns:a16="http://schemas.microsoft.com/office/drawing/2014/main" id="{D9E1ECB1-5C58-D60C-2F6C-159A1DE356F9}"/>
              </a:ext>
            </a:extLst>
          </p:cNvPr>
          <p:cNvPicPr>
            <a:picLocks noChangeAspect="1"/>
          </p:cNvPicPr>
          <p:nvPr/>
        </p:nvPicPr>
        <p:blipFill>
          <a:blip r:embed="rId3"/>
          <a:stretch>
            <a:fillRect/>
          </a:stretch>
        </p:blipFill>
        <p:spPr>
          <a:xfrm>
            <a:off x="4610100" y="3883152"/>
            <a:ext cx="6972300" cy="2362200"/>
          </a:xfrm>
          <a:prstGeom prst="rect">
            <a:avLst/>
          </a:prstGeom>
        </p:spPr>
      </p:pic>
      <p:sp>
        <p:nvSpPr>
          <p:cNvPr id="14" name="Bent Arrow 13">
            <a:extLst>
              <a:ext uri="{FF2B5EF4-FFF2-40B4-BE49-F238E27FC236}">
                <a16:creationId xmlns:a16="http://schemas.microsoft.com/office/drawing/2014/main" id="{2B5D0F1C-3598-1530-6156-34D422DC7B21}"/>
              </a:ext>
            </a:extLst>
          </p:cNvPr>
          <p:cNvSpPr/>
          <p:nvPr/>
        </p:nvSpPr>
        <p:spPr>
          <a:xfrm rot="5400000">
            <a:off x="4834419" y="2086724"/>
            <a:ext cx="1860331" cy="1776248"/>
          </a:xfrm>
          <a:prstGeom prst="ben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42676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6B31-E637-255F-96AF-9C79F783A0F8}"/>
              </a:ext>
            </a:extLst>
          </p:cNvPr>
          <p:cNvSpPr>
            <a:spLocks noGrp="1"/>
          </p:cNvSpPr>
          <p:nvPr>
            <p:ph type="title"/>
          </p:nvPr>
        </p:nvSpPr>
        <p:spPr/>
        <p:txBody>
          <a:bodyPr/>
          <a:lstStyle/>
          <a:p>
            <a:r>
              <a:rPr lang="en-US" dirty="0"/>
              <a:t>CI/CD Integration</a:t>
            </a:r>
          </a:p>
        </p:txBody>
      </p:sp>
      <p:sp>
        <p:nvSpPr>
          <p:cNvPr id="3" name="Text Placeholder 2">
            <a:extLst>
              <a:ext uri="{FF2B5EF4-FFF2-40B4-BE49-F238E27FC236}">
                <a16:creationId xmlns:a16="http://schemas.microsoft.com/office/drawing/2014/main" id="{7D940AFB-4421-3795-F3BA-7F5B1F94F7B2}"/>
              </a:ext>
            </a:extLst>
          </p:cNvPr>
          <p:cNvSpPr>
            <a:spLocks noGrp="1"/>
          </p:cNvSpPr>
          <p:nvPr>
            <p:ph type="body" idx="1"/>
          </p:nvPr>
        </p:nvSpPr>
        <p:spPr/>
        <p:txBody>
          <a:bodyPr/>
          <a:lstStyle/>
          <a:p>
            <a:r>
              <a:rPr lang="en-US" dirty="0"/>
              <a:t>Always Rolling Forward</a:t>
            </a:r>
          </a:p>
        </p:txBody>
      </p:sp>
    </p:spTree>
    <p:extLst>
      <p:ext uri="{BB962C8B-B14F-4D97-AF65-F5344CB8AC3E}">
        <p14:creationId xmlns:p14="http://schemas.microsoft.com/office/powerpoint/2010/main" val="3613051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B9D6-16ED-C347-A7A2-29690C969962}"/>
              </a:ext>
            </a:extLst>
          </p:cNvPr>
          <p:cNvSpPr>
            <a:spLocks noGrp="1"/>
          </p:cNvSpPr>
          <p:nvPr>
            <p:ph type="title"/>
          </p:nvPr>
        </p:nvSpPr>
        <p:spPr/>
        <p:txBody>
          <a:bodyPr/>
          <a:lstStyle/>
          <a:p>
            <a:r>
              <a:rPr lang="en-US" sz="4000" dirty="0"/>
              <a:t>First, Source Code Management</a:t>
            </a:r>
          </a:p>
        </p:txBody>
      </p:sp>
      <p:sp>
        <p:nvSpPr>
          <p:cNvPr id="3" name="Text Placeholder 2">
            <a:extLst>
              <a:ext uri="{FF2B5EF4-FFF2-40B4-BE49-F238E27FC236}">
                <a16:creationId xmlns:a16="http://schemas.microsoft.com/office/drawing/2014/main" id="{B3C7F4CF-9394-A3AD-4025-AB0AB20C39DE}"/>
              </a:ext>
            </a:extLst>
          </p:cNvPr>
          <p:cNvSpPr>
            <a:spLocks noGrp="1"/>
          </p:cNvSpPr>
          <p:nvPr>
            <p:ph type="body" sz="quarter" idx="13"/>
          </p:nvPr>
        </p:nvSpPr>
        <p:spPr/>
        <p:txBody>
          <a:bodyPr/>
          <a:lstStyle/>
          <a:p>
            <a:r>
              <a:rPr lang="en-US" dirty="0"/>
              <a:t>CI/CD INTEGRATION</a:t>
            </a:r>
          </a:p>
        </p:txBody>
      </p:sp>
      <p:sp>
        <p:nvSpPr>
          <p:cNvPr id="4" name="Date Placeholder 3">
            <a:extLst>
              <a:ext uri="{FF2B5EF4-FFF2-40B4-BE49-F238E27FC236}">
                <a16:creationId xmlns:a16="http://schemas.microsoft.com/office/drawing/2014/main" id="{D409AD31-AEFB-A690-19A1-94E92EA5AF59}"/>
              </a:ext>
            </a:extLst>
          </p:cNvPr>
          <p:cNvSpPr>
            <a:spLocks noGrp="1"/>
          </p:cNvSpPr>
          <p:nvPr>
            <p:ph type="dt" sz="half" idx="14"/>
          </p:nvPr>
        </p:nvSpPr>
        <p:spPr/>
        <p:txBody>
          <a:bodyPr/>
          <a:lstStyle/>
          <a:p>
            <a:r>
              <a:rPr lang="en-US"/>
              <a:t>|</a:t>
            </a:r>
          </a:p>
        </p:txBody>
      </p:sp>
      <p:sp>
        <p:nvSpPr>
          <p:cNvPr id="5" name="Footer Placeholder 4">
            <a:extLst>
              <a:ext uri="{FF2B5EF4-FFF2-40B4-BE49-F238E27FC236}">
                <a16:creationId xmlns:a16="http://schemas.microsoft.com/office/drawing/2014/main" id="{34F43D0E-2B52-FDBA-4418-55FEA84AFA1E}"/>
              </a:ext>
            </a:extLst>
          </p:cNvPr>
          <p:cNvSpPr>
            <a:spLocks noGrp="1"/>
          </p:cNvSpPr>
          <p:nvPr>
            <p:ph type="ftr" sz="quarter" idx="15"/>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6" name="Slide Number Placeholder 5">
            <a:extLst>
              <a:ext uri="{FF2B5EF4-FFF2-40B4-BE49-F238E27FC236}">
                <a16:creationId xmlns:a16="http://schemas.microsoft.com/office/drawing/2014/main" id="{264C7CE7-FB0A-8898-AC9D-32B4851A3209}"/>
              </a:ext>
            </a:extLst>
          </p:cNvPr>
          <p:cNvSpPr>
            <a:spLocks noGrp="1"/>
          </p:cNvSpPr>
          <p:nvPr>
            <p:ph type="sldNum" sz="quarter" idx="16"/>
          </p:nvPr>
        </p:nvSpPr>
        <p:spPr/>
        <p:txBody>
          <a:bodyPr/>
          <a:lstStyle/>
          <a:p>
            <a:fld id="{E1123682-AE52-6D45-865E-F1EB3AE0E340}" type="slidenum">
              <a:rPr lang="en-US" smtClean="0"/>
              <a:pPr/>
              <a:t>22</a:t>
            </a:fld>
            <a:endParaRPr lang="en-US"/>
          </a:p>
        </p:txBody>
      </p:sp>
      <p:sp>
        <p:nvSpPr>
          <p:cNvPr id="11" name="Rectangle 10">
            <a:extLst>
              <a:ext uri="{FF2B5EF4-FFF2-40B4-BE49-F238E27FC236}">
                <a16:creationId xmlns:a16="http://schemas.microsoft.com/office/drawing/2014/main" id="{385DDB07-AA50-8BE5-EAB5-E2D5114B75B2}"/>
              </a:ext>
            </a:extLst>
          </p:cNvPr>
          <p:cNvSpPr>
            <a:spLocks noChangeArrowheads="1"/>
          </p:cNvSpPr>
          <p:nvPr/>
        </p:nvSpPr>
        <p:spPr bwMode="auto">
          <a:xfrm>
            <a:off x="609601" y="2188210"/>
            <a:ext cx="5368088" cy="3931920"/>
          </a:xfrm>
          <a:prstGeom prst="rect">
            <a:avLst/>
          </a:prstGeom>
          <a:solidFill>
            <a:schemeClr val="tx2"/>
          </a:solidFill>
          <a:ln>
            <a:noFill/>
          </a:ln>
        </p:spPr>
        <p:style>
          <a:lnRef idx="2">
            <a:schemeClr val="accent6"/>
          </a:lnRef>
          <a:fillRef idx="1">
            <a:schemeClr val="lt1"/>
          </a:fillRef>
          <a:effectRef idx="0">
            <a:schemeClr val="accent6"/>
          </a:effectRef>
          <a:fontRef idx="minor">
            <a:schemeClr val="dk1"/>
          </a:fontRef>
        </p:style>
        <p:txBody>
          <a:bodyPr tIns="105508" bIns="105508" anchor="t"/>
          <a:lstStyle/>
          <a:p>
            <a:pPr marL="285750" indent="-285750" defTabSz="904538">
              <a:lnSpc>
                <a:spcPct val="90000"/>
              </a:lnSpc>
              <a:spcBef>
                <a:spcPct val="20000"/>
              </a:spcBef>
              <a:buSzPct val="100000"/>
              <a:buFont typeface="Arial" panose="020B0604020202020204" pitchFamily="34" charset="0"/>
              <a:buChar char="•"/>
            </a:pPr>
            <a:r>
              <a:rPr lang="en-US" sz="2200" dirty="0">
                <a:solidFill>
                  <a:schemeClr val="tx1"/>
                </a:solidFill>
              </a:rPr>
              <a:t>State-based Tools generate a script to upgrade your database by comparing an existing database to the model stored in code</a:t>
            </a:r>
          </a:p>
          <a:p>
            <a:pPr marL="285750" indent="-285750" defTabSz="904538">
              <a:lnSpc>
                <a:spcPct val="90000"/>
              </a:lnSpc>
              <a:spcBef>
                <a:spcPct val="20000"/>
              </a:spcBef>
              <a:buSzPct val="100000"/>
              <a:buFont typeface="Arial" panose="020B0604020202020204" pitchFamily="34" charset="0"/>
              <a:buChar char="•"/>
            </a:pPr>
            <a:r>
              <a:rPr lang="en-US" sz="2200" dirty="0">
                <a:solidFill>
                  <a:schemeClr val="tx1"/>
                </a:solidFill>
              </a:rPr>
              <a:t>This can be automated or be run manually by developers</a:t>
            </a:r>
          </a:p>
          <a:p>
            <a:pPr marL="285750" indent="-285750" defTabSz="904538">
              <a:lnSpc>
                <a:spcPct val="90000"/>
              </a:lnSpc>
              <a:spcBef>
                <a:spcPct val="20000"/>
              </a:spcBef>
              <a:buSzPct val="100000"/>
              <a:buFont typeface="Arial" panose="020B0604020202020204" pitchFamily="34" charset="0"/>
              <a:buChar char="•"/>
            </a:pPr>
            <a:r>
              <a:rPr lang="en-US" sz="2200" dirty="0">
                <a:solidFill>
                  <a:schemeClr val="tx1"/>
                </a:solidFill>
              </a:rPr>
              <a:t>Examples include:</a:t>
            </a:r>
          </a:p>
          <a:p>
            <a:pPr marL="742950" lvl="1" indent="-285750" defTabSz="904538">
              <a:lnSpc>
                <a:spcPct val="90000"/>
              </a:lnSpc>
              <a:spcBef>
                <a:spcPct val="20000"/>
              </a:spcBef>
              <a:buSzPct val="100000"/>
              <a:buFont typeface="Arial" panose="020B0604020202020204" pitchFamily="34" charset="0"/>
              <a:buChar char="•"/>
            </a:pPr>
            <a:r>
              <a:rPr lang="en-US" sz="2000" dirty="0">
                <a:solidFill>
                  <a:schemeClr val="tx1"/>
                </a:solidFill>
              </a:rPr>
              <a:t>SQL Server Database Tools</a:t>
            </a:r>
          </a:p>
          <a:p>
            <a:pPr marL="742950" lvl="1" indent="-285750" defTabSz="904538">
              <a:lnSpc>
                <a:spcPct val="90000"/>
              </a:lnSpc>
              <a:spcBef>
                <a:spcPct val="20000"/>
              </a:spcBef>
              <a:buSzPct val="100000"/>
              <a:buFont typeface="Arial" panose="020B0604020202020204" pitchFamily="34" charset="0"/>
              <a:buChar char="•"/>
            </a:pPr>
            <a:r>
              <a:rPr lang="en-US" sz="2000" dirty="0">
                <a:solidFill>
                  <a:schemeClr val="tx1"/>
                </a:solidFill>
              </a:rPr>
              <a:t>Redgate SQL Source Control</a:t>
            </a:r>
          </a:p>
        </p:txBody>
      </p:sp>
      <p:sp>
        <p:nvSpPr>
          <p:cNvPr id="12" name="Rectangle 11">
            <a:extLst>
              <a:ext uri="{FF2B5EF4-FFF2-40B4-BE49-F238E27FC236}">
                <a16:creationId xmlns:a16="http://schemas.microsoft.com/office/drawing/2014/main" id="{13C65972-828D-5B83-4A99-C4977112F467}"/>
              </a:ext>
            </a:extLst>
          </p:cNvPr>
          <p:cNvSpPr>
            <a:spLocks noChangeArrowheads="1"/>
          </p:cNvSpPr>
          <p:nvPr/>
        </p:nvSpPr>
        <p:spPr bwMode="auto">
          <a:xfrm>
            <a:off x="609602" y="1645920"/>
            <a:ext cx="5368088" cy="544025"/>
          </a:xfrm>
          <a:prstGeom prst="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tIns="105508" bIns="105508" anchor="ctr"/>
          <a:lstStyle/>
          <a:p>
            <a:pPr eaLnBrk="0" hangingPunct="0"/>
            <a:r>
              <a:rPr lang="en-GB" sz="2400" b="1" dirty="0">
                <a:solidFill>
                  <a:srgbClr val="FFFFFF"/>
                </a:solidFill>
              </a:rPr>
              <a:t>State-based Tools</a:t>
            </a:r>
          </a:p>
        </p:txBody>
      </p:sp>
      <p:sp>
        <p:nvSpPr>
          <p:cNvPr id="13" name="Rectangle 12">
            <a:extLst>
              <a:ext uri="{FF2B5EF4-FFF2-40B4-BE49-F238E27FC236}">
                <a16:creationId xmlns:a16="http://schemas.microsoft.com/office/drawing/2014/main" id="{B3660BE6-29BB-CAC0-6CE5-BA605A4FE669}"/>
              </a:ext>
            </a:extLst>
          </p:cNvPr>
          <p:cNvSpPr>
            <a:spLocks noChangeArrowheads="1"/>
          </p:cNvSpPr>
          <p:nvPr/>
        </p:nvSpPr>
        <p:spPr bwMode="auto">
          <a:xfrm>
            <a:off x="6214313" y="2188210"/>
            <a:ext cx="5368088" cy="3931920"/>
          </a:xfrm>
          <a:prstGeom prst="rect">
            <a:avLst/>
          </a:prstGeom>
          <a:solidFill>
            <a:schemeClr val="tx2"/>
          </a:solidFill>
          <a:ln>
            <a:noFill/>
          </a:ln>
        </p:spPr>
        <p:style>
          <a:lnRef idx="2">
            <a:schemeClr val="accent1"/>
          </a:lnRef>
          <a:fillRef idx="1">
            <a:schemeClr val="lt1"/>
          </a:fillRef>
          <a:effectRef idx="0">
            <a:schemeClr val="accent1"/>
          </a:effectRef>
          <a:fontRef idx="minor">
            <a:schemeClr val="dk1"/>
          </a:fontRef>
        </p:style>
        <p:txBody>
          <a:bodyPr tIns="105508" bIns="105508"/>
          <a:lstStyle/>
          <a:p>
            <a:pPr marL="339202" indent="-339202" defTabSz="904538">
              <a:lnSpc>
                <a:spcPct val="90000"/>
              </a:lnSpc>
              <a:spcBef>
                <a:spcPct val="20000"/>
              </a:spcBef>
              <a:buSzPct val="100000"/>
              <a:buFont typeface="Arial" panose="020B0604020202020204" pitchFamily="34" charset="0"/>
              <a:buChar char="•"/>
            </a:pPr>
            <a:r>
              <a:rPr lang="en-US" sz="2200" dirty="0">
                <a:solidFill>
                  <a:schemeClr val="tx1"/>
                </a:solidFill>
              </a:rPr>
              <a:t>Migration-based Tools assist in the creation of migration scripts that move the database from one version to the next</a:t>
            </a:r>
          </a:p>
          <a:p>
            <a:pPr marL="339202" indent="-339202" defTabSz="904538">
              <a:lnSpc>
                <a:spcPct val="90000"/>
              </a:lnSpc>
              <a:spcBef>
                <a:spcPct val="20000"/>
              </a:spcBef>
              <a:buSzPct val="100000"/>
              <a:buFont typeface="Arial" panose="020B0604020202020204" pitchFamily="34" charset="0"/>
              <a:buChar char="•"/>
            </a:pPr>
            <a:r>
              <a:rPr lang="en-US" sz="2200" dirty="0">
                <a:solidFill>
                  <a:schemeClr val="tx1"/>
                </a:solidFill>
              </a:rPr>
              <a:t>This is usually done from a baseline version</a:t>
            </a:r>
          </a:p>
          <a:p>
            <a:pPr marL="339202" indent="-339202" defTabSz="904538">
              <a:lnSpc>
                <a:spcPct val="90000"/>
              </a:lnSpc>
              <a:spcBef>
                <a:spcPct val="20000"/>
              </a:spcBef>
              <a:buSzPct val="100000"/>
              <a:buFont typeface="Arial" panose="020B0604020202020204" pitchFamily="34" charset="0"/>
              <a:buChar char="•"/>
            </a:pPr>
            <a:r>
              <a:rPr lang="en-US" sz="2200" dirty="0">
                <a:solidFill>
                  <a:schemeClr val="tx1"/>
                </a:solidFill>
              </a:rPr>
              <a:t>Examples include:</a:t>
            </a:r>
          </a:p>
          <a:p>
            <a:pPr marL="796402" lvl="1" indent="-339202" defTabSz="904538">
              <a:lnSpc>
                <a:spcPct val="90000"/>
              </a:lnSpc>
              <a:spcBef>
                <a:spcPct val="20000"/>
              </a:spcBef>
              <a:buSzPct val="100000"/>
              <a:buFont typeface="Arial" panose="020B0604020202020204" pitchFamily="34" charset="0"/>
              <a:buChar char="•"/>
            </a:pPr>
            <a:r>
              <a:rPr lang="en-US" sz="2000" dirty="0">
                <a:solidFill>
                  <a:schemeClr val="tx1"/>
                </a:solidFill>
              </a:rPr>
              <a:t>Flyway</a:t>
            </a:r>
          </a:p>
          <a:p>
            <a:pPr marL="796402" lvl="1" indent="-339202" defTabSz="904538">
              <a:lnSpc>
                <a:spcPct val="90000"/>
              </a:lnSpc>
              <a:spcBef>
                <a:spcPct val="20000"/>
              </a:spcBef>
              <a:buSzPct val="100000"/>
              <a:buFont typeface="Arial" panose="020B0604020202020204" pitchFamily="34" charset="0"/>
              <a:buChar char="•"/>
            </a:pPr>
            <a:r>
              <a:rPr lang="en-US" sz="2000" dirty="0" err="1">
                <a:solidFill>
                  <a:schemeClr val="tx1"/>
                </a:solidFill>
              </a:rPr>
              <a:t>Liquibase</a:t>
            </a:r>
            <a:endParaRPr lang="en-US" sz="2000" dirty="0">
              <a:solidFill>
                <a:schemeClr val="tx1"/>
              </a:solidFill>
            </a:endParaRPr>
          </a:p>
          <a:p>
            <a:pPr marL="796402" lvl="1" indent="-339202" defTabSz="904538">
              <a:lnSpc>
                <a:spcPct val="90000"/>
              </a:lnSpc>
              <a:spcBef>
                <a:spcPct val="20000"/>
              </a:spcBef>
              <a:buSzPct val="100000"/>
              <a:buFont typeface="Arial" panose="020B0604020202020204" pitchFamily="34" charset="0"/>
              <a:buChar char="•"/>
            </a:pPr>
            <a:r>
              <a:rPr lang="en-US" sz="2000" dirty="0">
                <a:solidFill>
                  <a:schemeClr val="tx1"/>
                </a:solidFill>
              </a:rPr>
              <a:t>Ruby on Rails Migrations</a:t>
            </a:r>
          </a:p>
          <a:p>
            <a:pPr marL="796402" lvl="1" indent="-339202" defTabSz="904538">
              <a:lnSpc>
                <a:spcPct val="90000"/>
              </a:lnSpc>
              <a:spcBef>
                <a:spcPct val="20000"/>
              </a:spcBef>
              <a:buSzPct val="100000"/>
              <a:buFont typeface="Arial" panose="020B0604020202020204" pitchFamily="34" charset="0"/>
              <a:buChar char="•"/>
            </a:pPr>
            <a:r>
              <a:rPr lang="en-US" sz="2000" dirty="0">
                <a:solidFill>
                  <a:schemeClr val="tx1"/>
                </a:solidFill>
              </a:rPr>
              <a:t>Other ORM Migration Tools</a:t>
            </a:r>
          </a:p>
        </p:txBody>
      </p:sp>
      <p:sp>
        <p:nvSpPr>
          <p:cNvPr id="14" name="Rectangle 13">
            <a:extLst>
              <a:ext uri="{FF2B5EF4-FFF2-40B4-BE49-F238E27FC236}">
                <a16:creationId xmlns:a16="http://schemas.microsoft.com/office/drawing/2014/main" id="{B042BF38-B94A-15D6-ACB7-966063D2CF29}"/>
              </a:ext>
            </a:extLst>
          </p:cNvPr>
          <p:cNvSpPr>
            <a:spLocks noChangeArrowheads="1"/>
          </p:cNvSpPr>
          <p:nvPr/>
        </p:nvSpPr>
        <p:spPr bwMode="auto">
          <a:xfrm>
            <a:off x="6214313" y="1645920"/>
            <a:ext cx="5368088" cy="5440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tIns="105508" bIns="105508" anchor="ctr"/>
          <a:lstStyle/>
          <a:p>
            <a:pPr eaLnBrk="0" hangingPunct="0"/>
            <a:r>
              <a:rPr lang="en-GB" sz="2400" b="1" dirty="0">
                <a:solidFill>
                  <a:srgbClr val="FFFFFF"/>
                </a:solidFill>
              </a:rPr>
              <a:t>Migration-based Tools</a:t>
            </a:r>
          </a:p>
        </p:txBody>
      </p:sp>
    </p:spTree>
    <p:extLst>
      <p:ext uri="{BB962C8B-B14F-4D97-AF65-F5344CB8AC3E}">
        <p14:creationId xmlns:p14="http://schemas.microsoft.com/office/powerpoint/2010/main" val="325761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BC5CDB6-FFA7-8401-7B4E-167F1315D6D0}"/>
              </a:ext>
            </a:extLst>
          </p:cNvPr>
          <p:cNvSpPr>
            <a:spLocks noGrp="1"/>
          </p:cNvSpPr>
          <p:nvPr>
            <p:ph type="body" sz="quarter" idx="13"/>
          </p:nvPr>
        </p:nvSpPr>
        <p:spPr/>
        <p:txBody>
          <a:bodyPr/>
          <a:lstStyle/>
          <a:p>
            <a:r>
              <a:rPr lang="en-US" dirty="0"/>
              <a:t>CI/CD INTEGRATION</a:t>
            </a:r>
          </a:p>
        </p:txBody>
      </p:sp>
      <p:sp>
        <p:nvSpPr>
          <p:cNvPr id="7" name="Title 6">
            <a:extLst>
              <a:ext uri="{FF2B5EF4-FFF2-40B4-BE49-F238E27FC236}">
                <a16:creationId xmlns:a16="http://schemas.microsoft.com/office/drawing/2014/main" id="{09092C97-C053-F022-C53B-454E68E25949}"/>
              </a:ext>
            </a:extLst>
          </p:cNvPr>
          <p:cNvSpPr>
            <a:spLocks noGrp="1"/>
          </p:cNvSpPr>
          <p:nvPr>
            <p:ph type="title"/>
          </p:nvPr>
        </p:nvSpPr>
        <p:spPr/>
        <p:txBody>
          <a:bodyPr/>
          <a:lstStyle/>
          <a:p>
            <a:r>
              <a:rPr lang="en-US" sz="4000" dirty="0"/>
              <a:t>Second, Rolling Forward?</a:t>
            </a:r>
          </a:p>
        </p:txBody>
      </p:sp>
      <p:sp>
        <p:nvSpPr>
          <p:cNvPr id="4" name="Date Placeholder 3">
            <a:extLst>
              <a:ext uri="{FF2B5EF4-FFF2-40B4-BE49-F238E27FC236}">
                <a16:creationId xmlns:a16="http://schemas.microsoft.com/office/drawing/2014/main" id="{EC03FBB2-EB6B-8223-4D7B-6650FED6B0A2}"/>
              </a:ext>
            </a:extLst>
          </p:cNvPr>
          <p:cNvSpPr>
            <a:spLocks noGrp="1"/>
          </p:cNvSpPr>
          <p:nvPr>
            <p:ph type="dt" sz="half" idx="16"/>
          </p:nvPr>
        </p:nvSpPr>
        <p:spPr/>
        <p:txBody>
          <a:bodyPr/>
          <a:lstStyle/>
          <a:p>
            <a:r>
              <a:rPr lang="en-US"/>
              <a:t>|</a:t>
            </a:r>
          </a:p>
        </p:txBody>
      </p:sp>
      <p:sp>
        <p:nvSpPr>
          <p:cNvPr id="5" name="Footer Placeholder 4">
            <a:extLst>
              <a:ext uri="{FF2B5EF4-FFF2-40B4-BE49-F238E27FC236}">
                <a16:creationId xmlns:a16="http://schemas.microsoft.com/office/drawing/2014/main" id="{5C99BBD7-3C1B-3B4B-EF03-191A644CF570}"/>
              </a:ext>
            </a:extLst>
          </p:cNvPr>
          <p:cNvSpPr>
            <a:spLocks noGrp="1"/>
          </p:cNvSpPr>
          <p:nvPr>
            <p:ph type="ftr" sz="quarter" idx="17"/>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6" name="Slide Number Placeholder 5">
            <a:extLst>
              <a:ext uri="{FF2B5EF4-FFF2-40B4-BE49-F238E27FC236}">
                <a16:creationId xmlns:a16="http://schemas.microsoft.com/office/drawing/2014/main" id="{880DB7EA-C3DF-AC49-9CA5-AABE675B59B7}"/>
              </a:ext>
            </a:extLst>
          </p:cNvPr>
          <p:cNvSpPr>
            <a:spLocks noGrp="1"/>
          </p:cNvSpPr>
          <p:nvPr>
            <p:ph type="sldNum" sz="quarter" idx="18"/>
          </p:nvPr>
        </p:nvSpPr>
        <p:spPr/>
        <p:txBody>
          <a:bodyPr/>
          <a:lstStyle/>
          <a:p>
            <a:fld id="{E1123682-AE52-6D45-865E-F1EB3AE0E340}" type="slidenum">
              <a:rPr lang="en-US" smtClean="0"/>
              <a:pPr/>
              <a:t>23</a:t>
            </a:fld>
            <a:endParaRPr lang="en-US"/>
          </a:p>
        </p:txBody>
      </p:sp>
      <p:grpSp>
        <p:nvGrpSpPr>
          <p:cNvPr id="10" name="Group 9">
            <a:extLst>
              <a:ext uri="{FF2B5EF4-FFF2-40B4-BE49-F238E27FC236}">
                <a16:creationId xmlns:a16="http://schemas.microsoft.com/office/drawing/2014/main" id="{FE52E7AE-7FD8-69D7-D63F-ECADEA1D74FC}"/>
              </a:ext>
            </a:extLst>
          </p:cNvPr>
          <p:cNvGrpSpPr/>
          <p:nvPr/>
        </p:nvGrpSpPr>
        <p:grpSpPr>
          <a:xfrm>
            <a:off x="612649" y="2178150"/>
            <a:ext cx="10972799" cy="3440676"/>
            <a:chOff x="2506128" y="2652744"/>
            <a:chExt cx="7021482" cy="1117891"/>
          </a:xfrm>
        </p:grpSpPr>
        <p:sp>
          <p:nvSpPr>
            <p:cNvPr id="11" name="Rectangle 10">
              <a:extLst>
                <a:ext uri="{FF2B5EF4-FFF2-40B4-BE49-F238E27FC236}">
                  <a16:creationId xmlns:a16="http://schemas.microsoft.com/office/drawing/2014/main" id="{B81466D1-266C-CE2D-F95B-F4D49FCDB76E}"/>
                </a:ext>
              </a:extLst>
            </p:cNvPr>
            <p:cNvSpPr/>
            <p:nvPr/>
          </p:nvSpPr>
          <p:spPr>
            <a:xfrm>
              <a:off x="2506128" y="2652744"/>
              <a:ext cx="1847758" cy="1108655"/>
            </a:xfrm>
            <a:prstGeom prst="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11602" tIns="111602" rIns="111602" bIns="111602" numCol="1" spcCol="1270" anchor="ctr" anchorCtr="0">
              <a:noAutofit/>
            </a:bodyPr>
            <a:lstStyle/>
            <a:p>
              <a:pPr algn="ctr" defTabSz="923155">
                <a:lnSpc>
                  <a:spcPct val="90000"/>
                </a:lnSpc>
                <a:spcBef>
                  <a:spcPct val="0"/>
                </a:spcBef>
                <a:spcAft>
                  <a:spcPct val="35000"/>
                </a:spcAft>
              </a:pPr>
              <a:r>
                <a:rPr lang="en-US" sz="2400" dirty="0"/>
                <a:t>Why always rolling forward?</a:t>
              </a:r>
            </a:p>
          </p:txBody>
        </p:sp>
        <p:sp>
          <p:nvSpPr>
            <p:cNvPr id="12" name="Freeform 11">
              <a:extLst>
                <a:ext uri="{FF2B5EF4-FFF2-40B4-BE49-F238E27FC236}">
                  <a16:creationId xmlns:a16="http://schemas.microsoft.com/office/drawing/2014/main" id="{F4FE427E-0FDB-4062-A722-41EA2E58BE0F}"/>
                </a:ext>
              </a:extLst>
            </p:cNvPr>
            <p:cNvSpPr/>
            <p:nvPr/>
          </p:nvSpPr>
          <p:spPr>
            <a:xfrm>
              <a:off x="4538663" y="2977950"/>
              <a:ext cx="391724" cy="458243"/>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0" tIns="91649" rIns="117517" bIns="91649" numCol="1" spcCol="1270" anchor="ctr" anchorCtr="0">
              <a:noAutofit/>
            </a:bodyPr>
            <a:lstStyle/>
            <a:p>
              <a:pPr algn="ctr" defTabSz="718010">
                <a:lnSpc>
                  <a:spcPct val="90000"/>
                </a:lnSpc>
                <a:spcBef>
                  <a:spcPct val="0"/>
                </a:spcBef>
                <a:spcAft>
                  <a:spcPct val="35000"/>
                </a:spcAft>
              </a:pPr>
              <a:endParaRPr lang="en-US" sz="1615"/>
            </a:p>
          </p:txBody>
        </p:sp>
        <p:sp>
          <p:nvSpPr>
            <p:cNvPr id="13" name="Rectangle 12">
              <a:extLst>
                <a:ext uri="{FF2B5EF4-FFF2-40B4-BE49-F238E27FC236}">
                  <a16:creationId xmlns:a16="http://schemas.microsoft.com/office/drawing/2014/main" id="{0F8B6D4B-CFF2-5301-8939-EC25A30DDADF}"/>
                </a:ext>
              </a:extLst>
            </p:cNvPr>
            <p:cNvSpPr/>
            <p:nvPr/>
          </p:nvSpPr>
          <p:spPr>
            <a:xfrm>
              <a:off x="5092990" y="2661980"/>
              <a:ext cx="1847758" cy="1108655"/>
            </a:xfrm>
            <a:prstGeom prst="rect">
              <a:avLst/>
            </a:prstGeom>
            <a:solidFill>
              <a:schemeClr val="tx1"/>
            </a:solidFill>
          </p:spPr>
          <p:style>
            <a:lnRef idx="2">
              <a:schemeClr val="lt1">
                <a:hueOff val="0"/>
                <a:satOff val="0"/>
                <a:lumOff val="0"/>
                <a:alphaOff val="0"/>
              </a:schemeClr>
            </a:lnRef>
            <a:fillRef idx="1">
              <a:schemeClr val="accent4">
                <a:hueOff val="5193882"/>
                <a:satOff val="-9558"/>
                <a:lumOff val="-5391"/>
                <a:alphaOff val="0"/>
              </a:schemeClr>
            </a:fillRef>
            <a:effectRef idx="0">
              <a:schemeClr val="accent4">
                <a:hueOff val="5193882"/>
                <a:satOff val="-9558"/>
                <a:lumOff val="-5391"/>
                <a:alphaOff val="0"/>
              </a:schemeClr>
            </a:effectRef>
            <a:fontRef idx="minor">
              <a:schemeClr val="lt1"/>
            </a:fontRef>
          </p:style>
          <p:txBody>
            <a:bodyPr spcFirstLastPara="0" vert="horz" wrap="square" lIns="111602" tIns="111602" rIns="111602" bIns="111602" numCol="1" spcCol="1270" anchor="ctr" anchorCtr="0">
              <a:noAutofit/>
            </a:bodyPr>
            <a:lstStyle/>
            <a:p>
              <a:pPr algn="ctr" defTabSz="923155">
                <a:lnSpc>
                  <a:spcPct val="90000"/>
                </a:lnSpc>
                <a:spcBef>
                  <a:spcPct val="0"/>
                </a:spcBef>
                <a:spcAft>
                  <a:spcPct val="35000"/>
                </a:spcAft>
              </a:pPr>
              <a:r>
                <a:rPr lang="en-US" sz="2400" dirty="0"/>
                <a:t>It is much easier to ensure the state of the database when you are continuing to make changes rather than rolling back and then reapplying</a:t>
              </a:r>
            </a:p>
          </p:txBody>
        </p:sp>
        <p:sp>
          <p:nvSpPr>
            <p:cNvPr id="14" name="Freeform 13">
              <a:extLst>
                <a:ext uri="{FF2B5EF4-FFF2-40B4-BE49-F238E27FC236}">
                  <a16:creationId xmlns:a16="http://schemas.microsoft.com/office/drawing/2014/main" id="{1A549434-A44D-2921-7FFC-AA710B1AB0C1}"/>
                </a:ext>
              </a:extLst>
            </p:cNvPr>
            <p:cNvSpPr/>
            <p:nvPr/>
          </p:nvSpPr>
          <p:spPr>
            <a:xfrm>
              <a:off x="7125525" y="2977950"/>
              <a:ext cx="391724" cy="458243"/>
            </a:xfrm>
            <a:custGeom>
              <a:avLst/>
              <a:gdLst>
                <a:gd name="connsiteX0" fmla="*/ 0 w 339494"/>
                <a:gd name="connsiteY0" fmla="*/ 79429 h 397144"/>
                <a:gd name="connsiteX1" fmla="*/ 169747 w 339494"/>
                <a:gd name="connsiteY1" fmla="*/ 79429 h 397144"/>
                <a:gd name="connsiteX2" fmla="*/ 169747 w 339494"/>
                <a:gd name="connsiteY2" fmla="*/ 0 h 397144"/>
                <a:gd name="connsiteX3" fmla="*/ 339494 w 339494"/>
                <a:gd name="connsiteY3" fmla="*/ 198572 h 397144"/>
                <a:gd name="connsiteX4" fmla="*/ 169747 w 339494"/>
                <a:gd name="connsiteY4" fmla="*/ 397144 h 397144"/>
                <a:gd name="connsiteX5" fmla="*/ 169747 w 339494"/>
                <a:gd name="connsiteY5" fmla="*/ 317715 h 397144"/>
                <a:gd name="connsiteX6" fmla="*/ 0 w 339494"/>
                <a:gd name="connsiteY6" fmla="*/ 317715 h 397144"/>
                <a:gd name="connsiteX7" fmla="*/ 0 w 339494"/>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494" h="397144">
                  <a:moveTo>
                    <a:pt x="0" y="79429"/>
                  </a:moveTo>
                  <a:lnTo>
                    <a:pt x="169747" y="79429"/>
                  </a:lnTo>
                  <a:lnTo>
                    <a:pt x="169747" y="0"/>
                  </a:lnTo>
                  <a:lnTo>
                    <a:pt x="339494" y="198572"/>
                  </a:lnTo>
                  <a:lnTo>
                    <a:pt x="169747" y="397144"/>
                  </a:lnTo>
                  <a:lnTo>
                    <a:pt x="169747" y="317715"/>
                  </a:lnTo>
                  <a:lnTo>
                    <a:pt x="0" y="317715"/>
                  </a:lnTo>
                  <a:lnTo>
                    <a:pt x="0" y="79429"/>
                  </a:lnTo>
                  <a:close/>
                </a:path>
              </a:pathLst>
            </a:custGeom>
            <a:solidFill>
              <a:schemeClr val="tx1"/>
            </a:solidFill>
          </p:spPr>
          <p:style>
            <a:lnRef idx="0">
              <a:schemeClr val="lt1">
                <a:hueOff val="0"/>
                <a:satOff val="0"/>
                <a:lumOff val="0"/>
                <a:alphaOff val="0"/>
              </a:schemeClr>
            </a:lnRef>
            <a:fillRef idx="1">
              <a:schemeClr val="accent4">
                <a:hueOff val="10387764"/>
                <a:satOff val="-19117"/>
                <a:lumOff val="-10782"/>
                <a:alphaOff val="0"/>
              </a:schemeClr>
            </a:fillRef>
            <a:effectRef idx="0">
              <a:schemeClr val="accent4">
                <a:hueOff val="10387764"/>
                <a:satOff val="-19117"/>
                <a:lumOff val="-10782"/>
                <a:alphaOff val="0"/>
              </a:schemeClr>
            </a:effectRef>
            <a:fontRef idx="minor">
              <a:schemeClr val="lt1"/>
            </a:fontRef>
          </p:style>
          <p:txBody>
            <a:bodyPr spcFirstLastPara="0" vert="horz" wrap="square" lIns="0" tIns="91649" rIns="117517" bIns="91649" numCol="1" spcCol="1270" anchor="ctr" anchorCtr="0">
              <a:noAutofit/>
            </a:bodyPr>
            <a:lstStyle/>
            <a:p>
              <a:pPr algn="ctr" defTabSz="718010">
                <a:lnSpc>
                  <a:spcPct val="90000"/>
                </a:lnSpc>
                <a:spcBef>
                  <a:spcPct val="0"/>
                </a:spcBef>
                <a:spcAft>
                  <a:spcPct val="35000"/>
                </a:spcAft>
              </a:pPr>
              <a:endParaRPr lang="en-US" sz="1615"/>
            </a:p>
          </p:txBody>
        </p:sp>
        <p:sp>
          <p:nvSpPr>
            <p:cNvPr id="15" name="Rectangle 14">
              <a:extLst>
                <a:ext uri="{FF2B5EF4-FFF2-40B4-BE49-F238E27FC236}">
                  <a16:creationId xmlns:a16="http://schemas.microsoft.com/office/drawing/2014/main" id="{8A06D806-6E0F-45A9-A7BF-9BEBCC871A28}"/>
                </a:ext>
              </a:extLst>
            </p:cNvPr>
            <p:cNvSpPr/>
            <p:nvPr/>
          </p:nvSpPr>
          <p:spPr>
            <a:xfrm>
              <a:off x="7679852" y="2652744"/>
              <a:ext cx="1847758" cy="1108655"/>
            </a:xfrm>
            <a:prstGeom prst="rect">
              <a:avLst/>
            </a:prstGeom>
            <a:solidFill>
              <a:schemeClr val="tx2"/>
            </a:solidFill>
          </p:spPr>
          <p:style>
            <a:lnRef idx="2">
              <a:schemeClr val="lt1">
                <a:hueOff val="0"/>
                <a:satOff val="0"/>
                <a:lumOff val="0"/>
                <a:alphaOff val="0"/>
              </a:schemeClr>
            </a:lnRef>
            <a:fillRef idx="1">
              <a:schemeClr val="accent4">
                <a:hueOff val="10387764"/>
                <a:satOff val="-19117"/>
                <a:lumOff val="-10782"/>
                <a:alphaOff val="0"/>
              </a:schemeClr>
            </a:fillRef>
            <a:effectRef idx="0">
              <a:schemeClr val="accent4">
                <a:hueOff val="10387764"/>
                <a:satOff val="-19117"/>
                <a:lumOff val="-10782"/>
                <a:alphaOff val="0"/>
              </a:schemeClr>
            </a:effectRef>
            <a:fontRef idx="minor">
              <a:schemeClr val="lt1"/>
            </a:fontRef>
          </p:style>
          <p:txBody>
            <a:bodyPr spcFirstLastPara="0" vert="horz" wrap="square" lIns="111602" tIns="111602" rIns="111602" bIns="111602" numCol="1" spcCol="1270" anchor="ctr" anchorCtr="0">
              <a:noAutofit/>
            </a:bodyPr>
            <a:lstStyle/>
            <a:p>
              <a:pPr algn="ctr" defTabSz="923155">
                <a:lnSpc>
                  <a:spcPct val="90000"/>
                </a:lnSpc>
                <a:spcBef>
                  <a:spcPct val="0"/>
                </a:spcBef>
                <a:spcAft>
                  <a:spcPct val="35000"/>
                </a:spcAft>
              </a:pPr>
              <a:r>
                <a:rPr lang="en-US" sz="2400" dirty="0">
                  <a:solidFill>
                    <a:schemeClr val="tx1"/>
                  </a:solidFill>
                </a:rPr>
                <a:t>This does not prevent you from needing to perform a restore at some point, but timeline of commits in source control will match the order of the database changes</a:t>
              </a:r>
            </a:p>
          </p:txBody>
        </p:sp>
      </p:grpSp>
    </p:spTree>
    <p:extLst>
      <p:ext uri="{BB962C8B-B14F-4D97-AF65-F5344CB8AC3E}">
        <p14:creationId xmlns:p14="http://schemas.microsoft.com/office/powerpoint/2010/main" val="4233840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5FD0B1-D0BF-E650-2316-61184064A3F8}"/>
              </a:ext>
            </a:extLst>
          </p:cNvPr>
          <p:cNvSpPr>
            <a:spLocks noGrp="1"/>
          </p:cNvSpPr>
          <p:nvPr>
            <p:ph type="body" sz="quarter" idx="10"/>
          </p:nvPr>
        </p:nvSpPr>
        <p:spPr/>
        <p:txBody>
          <a:bodyPr/>
          <a:lstStyle/>
          <a:p>
            <a:r>
              <a:rPr lang="en-US" dirty="0"/>
              <a:t>Now, Demos</a:t>
            </a:r>
          </a:p>
        </p:txBody>
      </p:sp>
      <p:sp>
        <p:nvSpPr>
          <p:cNvPr id="3" name="Date Placeholder 2">
            <a:extLst>
              <a:ext uri="{FF2B5EF4-FFF2-40B4-BE49-F238E27FC236}">
                <a16:creationId xmlns:a16="http://schemas.microsoft.com/office/drawing/2014/main" id="{313158E1-A432-0DA8-AC2B-DA81B3FAA48F}"/>
              </a:ext>
            </a:extLst>
          </p:cNvPr>
          <p:cNvSpPr>
            <a:spLocks noGrp="1"/>
          </p:cNvSpPr>
          <p:nvPr>
            <p:ph type="dt" sz="half" idx="11"/>
          </p:nvPr>
        </p:nvSpPr>
        <p:spPr/>
        <p:txBody>
          <a:bodyPr/>
          <a:lstStyle/>
          <a:p>
            <a:r>
              <a:rPr lang="en-US"/>
              <a:t>|</a:t>
            </a:r>
          </a:p>
        </p:txBody>
      </p:sp>
      <p:sp>
        <p:nvSpPr>
          <p:cNvPr id="4" name="Footer Placeholder 3">
            <a:extLst>
              <a:ext uri="{FF2B5EF4-FFF2-40B4-BE49-F238E27FC236}">
                <a16:creationId xmlns:a16="http://schemas.microsoft.com/office/drawing/2014/main" id="{64E23506-AF3E-767B-074B-2A8D2AB3600E}"/>
              </a:ext>
            </a:extLst>
          </p:cNvPr>
          <p:cNvSpPr>
            <a:spLocks noGrp="1"/>
          </p:cNvSpPr>
          <p:nvPr>
            <p:ph type="ftr" sz="quarter" idx="12"/>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AD6459A3-D1F2-4D63-9A8E-6DF8DA32A0A8}"/>
              </a:ext>
            </a:extLst>
          </p:cNvPr>
          <p:cNvSpPr>
            <a:spLocks noGrp="1"/>
          </p:cNvSpPr>
          <p:nvPr>
            <p:ph type="sldNum" sz="quarter" idx="13"/>
          </p:nvPr>
        </p:nvSpPr>
        <p:spPr/>
        <p:txBody>
          <a:bodyPr/>
          <a:lstStyle/>
          <a:p>
            <a:fld id="{E1123682-AE52-6D45-865E-F1EB3AE0E340}" type="slidenum">
              <a:rPr lang="en-US" smtClean="0"/>
              <a:pPr/>
              <a:t>24</a:t>
            </a:fld>
            <a:endParaRPr lang="en-US"/>
          </a:p>
        </p:txBody>
      </p:sp>
    </p:spTree>
    <p:extLst>
      <p:ext uri="{BB962C8B-B14F-4D97-AF65-F5344CB8AC3E}">
        <p14:creationId xmlns:p14="http://schemas.microsoft.com/office/powerpoint/2010/main" val="81240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4BC4A5-35FC-0800-066D-A6A63CDB6EB8}"/>
              </a:ext>
            </a:extLst>
          </p:cNvPr>
          <p:cNvSpPr>
            <a:spLocks noGrp="1"/>
          </p:cNvSpPr>
          <p:nvPr>
            <p:ph type="body" sz="quarter" idx="10"/>
          </p:nvPr>
        </p:nvSpPr>
        <p:spPr/>
        <p:txBody>
          <a:bodyPr/>
          <a:lstStyle/>
          <a:p>
            <a:r>
              <a:rPr lang="en-US" dirty="0"/>
              <a:t>Questions?</a:t>
            </a:r>
          </a:p>
        </p:txBody>
      </p:sp>
      <p:sp>
        <p:nvSpPr>
          <p:cNvPr id="3" name="Date Placeholder 2">
            <a:extLst>
              <a:ext uri="{FF2B5EF4-FFF2-40B4-BE49-F238E27FC236}">
                <a16:creationId xmlns:a16="http://schemas.microsoft.com/office/drawing/2014/main" id="{518762A3-82F0-41C9-F9A3-D9E923CF79FA}"/>
              </a:ext>
            </a:extLst>
          </p:cNvPr>
          <p:cNvSpPr>
            <a:spLocks noGrp="1"/>
          </p:cNvSpPr>
          <p:nvPr>
            <p:ph type="dt" sz="half" idx="11"/>
          </p:nvPr>
        </p:nvSpPr>
        <p:spPr/>
        <p:txBody>
          <a:bodyPr/>
          <a:lstStyle/>
          <a:p>
            <a:r>
              <a:rPr lang="en-US"/>
              <a:t>|</a:t>
            </a:r>
          </a:p>
        </p:txBody>
      </p:sp>
      <p:sp>
        <p:nvSpPr>
          <p:cNvPr id="4" name="Footer Placeholder 3">
            <a:extLst>
              <a:ext uri="{FF2B5EF4-FFF2-40B4-BE49-F238E27FC236}">
                <a16:creationId xmlns:a16="http://schemas.microsoft.com/office/drawing/2014/main" id="{C54C50D3-6C06-5ED2-B1C9-EF45E8B39AC2}"/>
              </a:ext>
            </a:extLst>
          </p:cNvPr>
          <p:cNvSpPr>
            <a:spLocks noGrp="1"/>
          </p:cNvSpPr>
          <p:nvPr>
            <p:ph type="ftr" sz="quarter" idx="12"/>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F3931BBF-6C33-9A69-1622-44E81F23DE54}"/>
              </a:ext>
            </a:extLst>
          </p:cNvPr>
          <p:cNvSpPr>
            <a:spLocks noGrp="1"/>
          </p:cNvSpPr>
          <p:nvPr>
            <p:ph type="sldNum" sz="quarter" idx="13"/>
          </p:nvPr>
        </p:nvSpPr>
        <p:spPr/>
        <p:txBody>
          <a:bodyPr/>
          <a:lstStyle/>
          <a:p>
            <a:fld id="{E1123682-AE52-6D45-865E-F1EB3AE0E340}" type="slidenum">
              <a:rPr lang="en-US" smtClean="0"/>
              <a:pPr/>
              <a:t>25</a:t>
            </a:fld>
            <a:endParaRPr lang="en-US"/>
          </a:p>
        </p:txBody>
      </p:sp>
    </p:spTree>
    <p:extLst>
      <p:ext uri="{BB962C8B-B14F-4D97-AF65-F5344CB8AC3E}">
        <p14:creationId xmlns:p14="http://schemas.microsoft.com/office/powerpoint/2010/main" val="86925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60AB363-BA09-424E-AC10-C366A19CD1C7}"/>
              </a:ext>
            </a:extLst>
          </p:cNvPr>
          <p:cNvSpPr>
            <a:spLocks noGrp="1"/>
          </p:cNvSpPr>
          <p:nvPr>
            <p:ph type="pic" sz="quarter" idx="11"/>
          </p:nvPr>
        </p:nvSpPr>
        <p:spPr/>
      </p:sp>
      <p:sp>
        <p:nvSpPr>
          <p:cNvPr id="9" name="Title 8">
            <a:extLst>
              <a:ext uri="{FF2B5EF4-FFF2-40B4-BE49-F238E27FC236}">
                <a16:creationId xmlns:a16="http://schemas.microsoft.com/office/drawing/2014/main" id="{D6E45771-A405-FA49-BE43-7D7CB7DFBDF3}"/>
              </a:ext>
            </a:extLst>
          </p:cNvPr>
          <p:cNvSpPr>
            <a:spLocks noGrp="1"/>
          </p:cNvSpPr>
          <p:nvPr>
            <p:ph type="title"/>
          </p:nvPr>
        </p:nvSpPr>
        <p:spPr/>
        <p:txBody>
          <a:bodyPr/>
          <a:lstStyle/>
          <a:p>
            <a:r>
              <a:rPr lang="en-US" dirty="0"/>
              <a:t>On Deck</a:t>
            </a:r>
          </a:p>
        </p:txBody>
      </p:sp>
      <p:sp>
        <p:nvSpPr>
          <p:cNvPr id="11" name="Text Placeholder 10">
            <a:extLst>
              <a:ext uri="{FF2B5EF4-FFF2-40B4-BE49-F238E27FC236}">
                <a16:creationId xmlns:a16="http://schemas.microsoft.com/office/drawing/2014/main" id="{AA1CD173-351A-834A-8C1F-17796A7BA62C}"/>
              </a:ext>
            </a:extLst>
          </p:cNvPr>
          <p:cNvSpPr>
            <a:spLocks noGrp="1"/>
          </p:cNvSpPr>
          <p:nvPr>
            <p:ph type="body" sz="quarter" idx="12"/>
          </p:nvPr>
        </p:nvSpPr>
        <p:spPr/>
        <p:txBody>
          <a:bodyPr/>
          <a:lstStyle/>
          <a:p>
            <a:r>
              <a:rPr lang="en-US" dirty="0"/>
              <a:t>Introduction</a:t>
            </a:r>
          </a:p>
          <a:p>
            <a:r>
              <a:rPr lang="en-US" dirty="0"/>
              <a:t>CI/CD Refresher</a:t>
            </a:r>
          </a:p>
          <a:p>
            <a:r>
              <a:rPr lang="en-US" dirty="0"/>
              <a:t>The Data Problem</a:t>
            </a:r>
          </a:p>
          <a:p>
            <a:r>
              <a:rPr lang="en-US" dirty="0"/>
              <a:t>Modifying the Data Model</a:t>
            </a:r>
          </a:p>
          <a:p>
            <a:r>
              <a:rPr lang="en-US" dirty="0"/>
              <a:t>Automated Testing</a:t>
            </a:r>
          </a:p>
          <a:p>
            <a:r>
              <a:rPr lang="en-US" dirty="0"/>
              <a:t>State-Based Deploys</a:t>
            </a:r>
          </a:p>
          <a:p>
            <a:r>
              <a:rPr lang="en-US" dirty="0"/>
              <a:t>Migration-Based Deploys</a:t>
            </a:r>
          </a:p>
          <a:p>
            <a:r>
              <a:rPr lang="en-US" dirty="0"/>
              <a:t>Questions</a:t>
            </a:r>
          </a:p>
        </p:txBody>
      </p:sp>
      <p:sp>
        <p:nvSpPr>
          <p:cNvPr id="2" name="Date Placeholder 1">
            <a:extLst>
              <a:ext uri="{FF2B5EF4-FFF2-40B4-BE49-F238E27FC236}">
                <a16:creationId xmlns:a16="http://schemas.microsoft.com/office/drawing/2014/main" id="{5EEE912F-A277-D44A-81A1-A74CABCC4FB2}"/>
              </a:ext>
            </a:extLst>
          </p:cNvPr>
          <p:cNvSpPr>
            <a:spLocks noGrp="1"/>
          </p:cNvSpPr>
          <p:nvPr>
            <p:ph type="dt" sz="half" idx="13"/>
          </p:nvPr>
        </p:nvSpPr>
        <p:spPr/>
        <p:txBody>
          <a:bodyPr/>
          <a:lstStyle/>
          <a:p>
            <a:r>
              <a:rPr lang="en-US"/>
              <a:t>|</a:t>
            </a:r>
          </a:p>
        </p:txBody>
      </p:sp>
      <p:sp>
        <p:nvSpPr>
          <p:cNvPr id="3" name="Footer Placeholder 2">
            <a:extLst>
              <a:ext uri="{FF2B5EF4-FFF2-40B4-BE49-F238E27FC236}">
                <a16:creationId xmlns:a16="http://schemas.microsoft.com/office/drawing/2014/main" id="{01F7C357-9380-144F-A4F6-6B9646089757}"/>
              </a:ext>
            </a:extLst>
          </p:cNvPr>
          <p:cNvSpPr>
            <a:spLocks noGrp="1"/>
          </p:cNvSpPr>
          <p:nvPr>
            <p:ph type="ftr" sz="quarter" idx="14"/>
          </p:nvPr>
        </p:nvSpPr>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4" name="Slide Number Placeholder 3">
            <a:extLst>
              <a:ext uri="{FF2B5EF4-FFF2-40B4-BE49-F238E27FC236}">
                <a16:creationId xmlns:a16="http://schemas.microsoft.com/office/drawing/2014/main" id="{FD8406D0-AB76-DE43-B01A-DA2DCEC67536}"/>
              </a:ext>
            </a:extLst>
          </p:cNvPr>
          <p:cNvSpPr>
            <a:spLocks noGrp="1"/>
          </p:cNvSpPr>
          <p:nvPr>
            <p:ph type="sldNum" sz="quarter" idx="15"/>
          </p:nvPr>
        </p:nvSpPr>
        <p:spPr/>
        <p:txBody>
          <a:bodyPr/>
          <a:lstStyle/>
          <a:p>
            <a:fld id="{E1123682-AE52-6D45-865E-F1EB3AE0E340}" type="slidenum">
              <a:rPr lang="en-US" smtClean="0"/>
              <a:pPr/>
              <a:t>3</a:t>
            </a:fld>
            <a:endParaRPr lang="en-US"/>
          </a:p>
        </p:txBody>
      </p:sp>
    </p:spTree>
    <p:extLst>
      <p:ext uri="{BB962C8B-B14F-4D97-AF65-F5344CB8AC3E}">
        <p14:creationId xmlns:p14="http://schemas.microsoft.com/office/powerpoint/2010/main" val="188890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222666" y="0"/>
            <a:ext cx="5969333" cy="6858000"/>
          </a:xfrm>
          <a:prstGeom prst="rect">
            <a:avLst/>
          </a:prstGeom>
          <a:solidFill>
            <a:srgbClr val="09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7"/>
          </a:p>
        </p:txBody>
      </p:sp>
      <p:sp>
        <p:nvSpPr>
          <p:cNvPr id="2" name="Slide Number Placeholder 1"/>
          <p:cNvSpPr>
            <a:spLocks noGrp="1"/>
          </p:cNvSpPr>
          <p:nvPr>
            <p:ph type="sldNum" sz="quarter" idx="4"/>
          </p:nvPr>
        </p:nvSpPr>
        <p:spPr>
          <a:xfrm>
            <a:off x="10972800" y="6356350"/>
            <a:ext cx="609600" cy="365125"/>
          </a:xfrm>
          <a:prstGeom prst="rect">
            <a:avLst/>
          </a:prstGeom>
        </p:spPr>
        <p:txBody>
          <a:bodyPr anchor="ctr"/>
          <a:lstStyle>
            <a:defPPr>
              <a:defRPr lang="en-US"/>
            </a:defPPr>
            <a:lvl1pPr marL="0" algn="ctr" defTabSz="914400" rtl="0" eaLnBrk="1" latinLnBrk="0" hangingPunct="1">
              <a:defRPr sz="1000" b="1" kern="1200">
                <a:solidFill>
                  <a:schemeClr val="tx1">
                    <a:lumMod val="40000"/>
                    <a:lumOff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123682-AE52-6D45-865E-F1EB3AE0E340}" type="slidenum">
              <a:rPr lang="en-US" smtClean="0"/>
              <a:pPr/>
              <a:t>4</a:t>
            </a:fld>
            <a:endParaRPr lang="en-US"/>
          </a:p>
        </p:txBody>
      </p:sp>
      <p:sp>
        <p:nvSpPr>
          <p:cNvPr id="12" name="Oval 11"/>
          <p:cNvSpPr/>
          <p:nvPr/>
        </p:nvSpPr>
        <p:spPr>
          <a:xfrm>
            <a:off x="6664545" y="709432"/>
            <a:ext cx="339132" cy="33913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1</a:t>
            </a:r>
          </a:p>
        </p:txBody>
      </p:sp>
      <p:sp>
        <p:nvSpPr>
          <p:cNvPr id="21" name="Oval 20"/>
          <p:cNvSpPr/>
          <p:nvPr/>
        </p:nvSpPr>
        <p:spPr>
          <a:xfrm>
            <a:off x="6664545" y="1476908"/>
            <a:ext cx="339132" cy="339132"/>
          </a:xfrm>
          <a:prstGeom prst="ellipse">
            <a:avLst/>
          </a:prstGeom>
          <a:solidFill>
            <a:schemeClr val="bg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2</a:t>
            </a:r>
          </a:p>
        </p:txBody>
      </p:sp>
      <p:sp>
        <p:nvSpPr>
          <p:cNvPr id="22" name="Oval 21"/>
          <p:cNvSpPr/>
          <p:nvPr/>
        </p:nvSpPr>
        <p:spPr>
          <a:xfrm>
            <a:off x="6664545" y="2508131"/>
            <a:ext cx="339132" cy="339132"/>
          </a:xfrm>
          <a:prstGeom prst="ellipse">
            <a:avLst/>
          </a:prstGeom>
          <a:solidFill>
            <a:schemeClr val="bg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3</a:t>
            </a:r>
          </a:p>
        </p:txBody>
      </p:sp>
      <p:sp>
        <p:nvSpPr>
          <p:cNvPr id="23" name="Oval 22"/>
          <p:cNvSpPr/>
          <p:nvPr/>
        </p:nvSpPr>
        <p:spPr>
          <a:xfrm>
            <a:off x="6664545" y="3539354"/>
            <a:ext cx="339132" cy="3391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4</a:t>
            </a:r>
          </a:p>
        </p:txBody>
      </p:sp>
      <p:sp>
        <p:nvSpPr>
          <p:cNvPr id="24" name="Oval 23"/>
          <p:cNvSpPr/>
          <p:nvPr/>
        </p:nvSpPr>
        <p:spPr>
          <a:xfrm>
            <a:off x="6664545" y="4570578"/>
            <a:ext cx="339132" cy="3391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t>5</a:t>
            </a:r>
          </a:p>
        </p:txBody>
      </p:sp>
      <p:sp>
        <p:nvSpPr>
          <p:cNvPr id="17" name="TextBox 16"/>
          <p:cNvSpPr txBox="1"/>
          <p:nvPr/>
        </p:nvSpPr>
        <p:spPr>
          <a:xfrm>
            <a:off x="7141292" y="676775"/>
            <a:ext cx="4441108" cy="855558"/>
          </a:xfrm>
          <a:prstGeom prst="rect">
            <a:avLst/>
          </a:prstGeom>
          <a:noFill/>
        </p:spPr>
        <p:txBody>
          <a:bodyPr wrap="square" rtlCol="0">
            <a:noAutofit/>
          </a:bodyPr>
          <a:lstStyle/>
          <a:p>
            <a:pPr>
              <a:buClr>
                <a:schemeClr val="accent1"/>
              </a:buClr>
              <a:buSzPct val="70000"/>
            </a:pPr>
            <a:r>
              <a:rPr lang="en-US" b="1" spc="346" dirty="0">
                <a:solidFill>
                  <a:schemeClr val="bg1"/>
                </a:solidFill>
              </a:rPr>
              <a:t>SENIOR PRINCIPAL FOR WEST MONROE</a:t>
            </a:r>
          </a:p>
        </p:txBody>
      </p:sp>
      <p:sp>
        <p:nvSpPr>
          <p:cNvPr id="29" name="TextBox 28"/>
          <p:cNvSpPr txBox="1"/>
          <p:nvPr/>
        </p:nvSpPr>
        <p:spPr>
          <a:xfrm>
            <a:off x="7141292" y="1413056"/>
            <a:ext cx="4441107" cy="1009205"/>
          </a:xfrm>
          <a:prstGeom prst="rect">
            <a:avLst/>
          </a:prstGeom>
          <a:noFill/>
        </p:spPr>
        <p:txBody>
          <a:bodyPr wrap="square" rtlCol="0">
            <a:noAutofit/>
          </a:bodyPr>
          <a:lstStyle/>
          <a:p>
            <a:pPr>
              <a:buClr>
                <a:schemeClr val="accent1"/>
              </a:buClr>
              <a:buSzPct val="70000"/>
            </a:pPr>
            <a:r>
              <a:rPr lang="en-US" b="1" spc="346" dirty="0">
                <a:solidFill>
                  <a:schemeClr val="bg1"/>
                </a:solidFill>
              </a:rPr>
              <a:t>DEVELOPING SOFTWARE SINCE 2011</a:t>
            </a:r>
            <a:endParaRPr lang="en-US" sz="1600" dirty="0">
              <a:solidFill>
                <a:schemeClr val="bg1"/>
              </a:solidFill>
            </a:endParaRPr>
          </a:p>
        </p:txBody>
      </p:sp>
      <p:sp>
        <p:nvSpPr>
          <p:cNvPr id="30" name="TextBox 29"/>
          <p:cNvSpPr txBox="1"/>
          <p:nvPr/>
        </p:nvSpPr>
        <p:spPr>
          <a:xfrm>
            <a:off x="7141293" y="2422260"/>
            <a:ext cx="4466786" cy="892919"/>
          </a:xfrm>
          <a:prstGeom prst="rect">
            <a:avLst/>
          </a:prstGeom>
          <a:noFill/>
        </p:spPr>
        <p:txBody>
          <a:bodyPr wrap="square" rtlCol="0">
            <a:noAutofit/>
          </a:bodyPr>
          <a:lstStyle/>
          <a:p>
            <a:pPr>
              <a:buClr>
                <a:schemeClr val="accent1"/>
              </a:buClr>
              <a:buSzPct val="70000"/>
            </a:pPr>
            <a:r>
              <a:rPr lang="en-US" b="1" spc="346" dirty="0">
                <a:solidFill>
                  <a:schemeClr val="bg1"/>
                </a:solidFill>
              </a:rPr>
              <a:t>STARTED AS A DBA – NOW A DEVELOPER</a:t>
            </a:r>
          </a:p>
        </p:txBody>
      </p:sp>
      <p:sp>
        <p:nvSpPr>
          <p:cNvPr id="31" name="TextBox 30"/>
          <p:cNvSpPr txBox="1"/>
          <p:nvPr/>
        </p:nvSpPr>
        <p:spPr>
          <a:xfrm>
            <a:off x="7141292" y="3481924"/>
            <a:ext cx="4466785" cy="875623"/>
          </a:xfrm>
          <a:prstGeom prst="rect">
            <a:avLst/>
          </a:prstGeom>
          <a:noFill/>
        </p:spPr>
        <p:txBody>
          <a:bodyPr wrap="square" rtlCol="0">
            <a:noAutofit/>
          </a:bodyPr>
          <a:lstStyle/>
          <a:p>
            <a:pPr>
              <a:buClr>
                <a:schemeClr val="accent1"/>
              </a:buClr>
              <a:buSzPct val="70000"/>
            </a:pPr>
            <a:r>
              <a:rPr lang="en-US" b="1" spc="346" dirty="0">
                <a:solidFill>
                  <a:schemeClr val="bg1"/>
                </a:solidFill>
              </a:rPr>
              <a:t>PRIMARY EXPERIENCE WITH MICROSOFT TECHNOLOGIES</a:t>
            </a:r>
          </a:p>
        </p:txBody>
      </p:sp>
      <p:sp>
        <p:nvSpPr>
          <p:cNvPr id="32" name="TextBox 31"/>
          <p:cNvSpPr txBox="1"/>
          <p:nvPr/>
        </p:nvSpPr>
        <p:spPr>
          <a:xfrm>
            <a:off x="7141293" y="4550763"/>
            <a:ext cx="4441106" cy="866445"/>
          </a:xfrm>
          <a:prstGeom prst="rect">
            <a:avLst/>
          </a:prstGeom>
          <a:noFill/>
        </p:spPr>
        <p:txBody>
          <a:bodyPr wrap="square" rtlCol="0">
            <a:noAutofit/>
          </a:bodyPr>
          <a:lstStyle/>
          <a:p>
            <a:pPr>
              <a:buClr>
                <a:schemeClr val="accent1"/>
              </a:buClr>
              <a:buSzPct val="70000"/>
            </a:pPr>
            <a:r>
              <a:rPr lang="en-US" b="1" spc="346" dirty="0">
                <a:solidFill>
                  <a:schemeClr val="bg1"/>
                </a:solidFill>
              </a:rPr>
              <a:t>ALSO, A USA (ICE) HOCKEY REFEREE</a:t>
            </a:r>
          </a:p>
        </p:txBody>
      </p:sp>
      <p:pic>
        <p:nvPicPr>
          <p:cNvPr id="16" name="Content Placeholder 8">
            <a:extLst>
              <a:ext uri="{FF2B5EF4-FFF2-40B4-BE49-F238E27FC236}">
                <a16:creationId xmlns:a16="http://schemas.microsoft.com/office/drawing/2014/main" id="{B9254675-B28D-1946-A31F-EFE54235C474}"/>
              </a:ext>
            </a:extLst>
          </p:cNvPr>
          <p:cNvPicPr>
            <a:picLocks noChangeAspect="1"/>
          </p:cNvPicPr>
          <p:nvPr/>
        </p:nvPicPr>
        <p:blipFill>
          <a:blip r:embed="rId3"/>
          <a:stretch>
            <a:fillRect/>
          </a:stretch>
        </p:blipFill>
        <p:spPr>
          <a:xfrm>
            <a:off x="1367540" y="1413056"/>
            <a:ext cx="3542959" cy="2838430"/>
          </a:xfrm>
          <a:prstGeom prst="rect">
            <a:avLst/>
          </a:prstGeom>
        </p:spPr>
      </p:pic>
      <p:sp>
        <p:nvSpPr>
          <p:cNvPr id="3" name="TextBox 2">
            <a:extLst>
              <a:ext uri="{FF2B5EF4-FFF2-40B4-BE49-F238E27FC236}">
                <a16:creationId xmlns:a16="http://schemas.microsoft.com/office/drawing/2014/main" id="{51A9F056-A327-774F-910A-4324256B457B}"/>
              </a:ext>
            </a:extLst>
          </p:cNvPr>
          <p:cNvSpPr txBox="1"/>
          <p:nvPr/>
        </p:nvSpPr>
        <p:spPr>
          <a:xfrm>
            <a:off x="1168131" y="494277"/>
            <a:ext cx="4061190" cy="769441"/>
          </a:xfrm>
          <a:prstGeom prst="rect">
            <a:avLst/>
          </a:prstGeom>
          <a:noFill/>
        </p:spPr>
        <p:txBody>
          <a:bodyPr wrap="square" rtlCol="0">
            <a:spAutoFit/>
          </a:bodyPr>
          <a:lstStyle/>
          <a:p>
            <a:pPr algn="l"/>
            <a:r>
              <a:rPr lang="en-US" sz="4400" dirty="0"/>
              <a:t>DAN MALLOTT</a:t>
            </a:r>
          </a:p>
        </p:txBody>
      </p:sp>
      <p:sp>
        <p:nvSpPr>
          <p:cNvPr id="4" name="TextBox 3">
            <a:extLst>
              <a:ext uri="{FF2B5EF4-FFF2-40B4-BE49-F238E27FC236}">
                <a16:creationId xmlns:a16="http://schemas.microsoft.com/office/drawing/2014/main" id="{794DB417-9B7A-7444-B3A7-34D53B6AFD79}"/>
              </a:ext>
            </a:extLst>
          </p:cNvPr>
          <p:cNvSpPr txBox="1"/>
          <p:nvPr/>
        </p:nvSpPr>
        <p:spPr>
          <a:xfrm>
            <a:off x="609601" y="4909710"/>
            <a:ext cx="5178250" cy="923330"/>
          </a:xfrm>
          <a:prstGeom prst="rect">
            <a:avLst/>
          </a:prstGeom>
          <a:noFill/>
        </p:spPr>
        <p:txBody>
          <a:bodyPr wrap="square" rtlCol="0">
            <a:spAutoFit/>
          </a:bodyPr>
          <a:lstStyle/>
          <a:p>
            <a:pPr algn="l"/>
            <a:r>
              <a:rPr lang="en-US" b="1" dirty="0"/>
              <a:t>Twitter</a:t>
            </a:r>
            <a:r>
              <a:rPr lang="en-US" dirty="0"/>
              <a:t>: @</a:t>
            </a:r>
            <a:r>
              <a:rPr lang="en-US" dirty="0" err="1"/>
              <a:t>DanielMallott</a:t>
            </a:r>
            <a:endParaRPr lang="en-US" dirty="0"/>
          </a:p>
          <a:p>
            <a:pPr algn="l"/>
            <a:r>
              <a:rPr lang="en-US" b="1" dirty="0"/>
              <a:t>GitHub</a:t>
            </a:r>
            <a:r>
              <a:rPr lang="en-US" dirty="0"/>
              <a:t>: </a:t>
            </a:r>
            <a:r>
              <a:rPr lang="en-US" dirty="0">
                <a:hlinkClick r:id="rId4"/>
              </a:rPr>
              <a:t>https://github.com/danielmallott</a:t>
            </a:r>
            <a:endParaRPr lang="en-US" dirty="0"/>
          </a:p>
          <a:p>
            <a:pPr algn="l"/>
            <a:r>
              <a:rPr lang="en-US" b="1" dirty="0"/>
              <a:t>LinkedIn</a:t>
            </a:r>
            <a:r>
              <a:rPr lang="en-US" dirty="0"/>
              <a:t>: </a:t>
            </a:r>
            <a:r>
              <a:rPr lang="en-US" dirty="0">
                <a:hlinkClick r:id="rId5"/>
              </a:rPr>
              <a:t>https://www.linkedin.com/in/danielmallott</a:t>
            </a:r>
            <a:endParaRPr lang="en-US" dirty="0"/>
          </a:p>
        </p:txBody>
      </p:sp>
    </p:spTree>
    <p:extLst>
      <p:ext uri="{BB962C8B-B14F-4D97-AF65-F5344CB8AC3E}">
        <p14:creationId xmlns:p14="http://schemas.microsoft.com/office/powerpoint/2010/main" val="265376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CC0EEE7-CBA7-74EA-AC0D-C4103BF6F414}"/>
              </a:ext>
            </a:extLst>
          </p:cNvPr>
          <p:cNvSpPr>
            <a:spLocks noGrp="1"/>
          </p:cNvSpPr>
          <p:nvPr>
            <p:ph type="title"/>
          </p:nvPr>
        </p:nvSpPr>
        <p:spPr/>
        <p:txBody>
          <a:bodyPr/>
          <a:lstStyle/>
          <a:p>
            <a:r>
              <a:rPr lang="en-US" dirty="0"/>
              <a:t>CI/CD Refresher</a:t>
            </a:r>
          </a:p>
        </p:txBody>
      </p:sp>
      <p:sp>
        <p:nvSpPr>
          <p:cNvPr id="7" name="Text Placeholder 6">
            <a:extLst>
              <a:ext uri="{FF2B5EF4-FFF2-40B4-BE49-F238E27FC236}">
                <a16:creationId xmlns:a16="http://schemas.microsoft.com/office/drawing/2014/main" id="{C3F4BFDF-37CB-134E-9E99-2C0E14C2EA6C}"/>
              </a:ext>
            </a:extLst>
          </p:cNvPr>
          <p:cNvSpPr>
            <a:spLocks noGrp="1"/>
          </p:cNvSpPr>
          <p:nvPr>
            <p:ph type="body" idx="1"/>
          </p:nvPr>
        </p:nvSpPr>
        <p:spPr/>
        <p:txBody>
          <a:bodyPr/>
          <a:lstStyle/>
          <a:p>
            <a:r>
              <a:rPr lang="en-US" dirty="0"/>
              <a:t>What does ”Continuous” really mean?</a:t>
            </a:r>
          </a:p>
        </p:txBody>
      </p:sp>
      <p:sp>
        <p:nvSpPr>
          <p:cNvPr id="2" name="Date Placeholder 1">
            <a:extLst>
              <a:ext uri="{FF2B5EF4-FFF2-40B4-BE49-F238E27FC236}">
                <a16:creationId xmlns:a16="http://schemas.microsoft.com/office/drawing/2014/main" id="{741B40A0-ED83-9A4E-AFB0-86E1AEA29FE1}"/>
              </a:ext>
            </a:extLst>
          </p:cNvPr>
          <p:cNvSpPr>
            <a:spLocks noGrp="1"/>
          </p:cNvSpPr>
          <p:nvPr>
            <p:ph type="dt" sz="half" idx="4294967295"/>
          </p:nvPr>
        </p:nvSpPr>
        <p:spPr>
          <a:xfrm>
            <a:off x="11987213" y="6381750"/>
            <a:ext cx="204787" cy="365125"/>
          </a:xfrm>
        </p:spPr>
        <p:txBody>
          <a:bodyPr/>
          <a:lstStyle/>
          <a:p>
            <a:r>
              <a:rPr lang="en-US"/>
              <a:t>|</a:t>
            </a:r>
            <a:endParaRPr lang="en-US" dirty="0"/>
          </a:p>
        </p:txBody>
      </p:sp>
      <p:sp>
        <p:nvSpPr>
          <p:cNvPr id="3" name="Footer Placeholder 2">
            <a:extLst>
              <a:ext uri="{FF2B5EF4-FFF2-40B4-BE49-F238E27FC236}">
                <a16:creationId xmlns:a16="http://schemas.microsoft.com/office/drawing/2014/main" id="{2B9BEDCD-7446-9A42-9BEA-F01EEBC236EB}"/>
              </a:ext>
            </a:extLst>
          </p:cNvPr>
          <p:cNvSpPr>
            <a:spLocks noGrp="1"/>
          </p:cNvSpPr>
          <p:nvPr>
            <p:ph type="ftr" sz="quarter" idx="4294967295"/>
          </p:nvPr>
        </p:nvSpPr>
        <p:spPr>
          <a:xfrm>
            <a:off x="7545388" y="6381750"/>
            <a:ext cx="4646612" cy="365125"/>
          </a:xfrm>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4" name="Slide Number Placeholder 3">
            <a:extLst>
              <a:ext uri="{FF2B5EF4-FFF2-40B4-BE49-F238E27FC236}">
                <a16:creationId xmlns:a16="http://schemas.microsoft.com/office/drawing/2014/main" id="{A6806F66-2403-354E-91F5-2317BA94D394}"/>
              </a:ext>
            </a:extLst>
          </p:cNvPr>
          <p:cNvSpPr>
            <a:spLocks noGrp="1"/>
          </p:cNvSpPr>
          <p:nvPr>
            <p:ph type="sldNum" sz="quarter" idx="4294967295"/>
          </p:nvPr>
        </p:nvSpPr>
        <p:spPr>
          <a:xfrm>
            <a:off x="11750675" y="6381750"/>
            <a:ext cx="441325" cy="365125"/>
          </a:xfrm>
        </p:spPr>
        <p:txBody>
          <a:bodyPr/>
          <a:lstStyle/>
          <a:p>
            <a:fld id="{E1123682-AE52-6D45-865E-F1EB3AE0E340}" type="slidenum">
              <a:rPr lang="en-US" smtClean="0"/>
              <a:pPr/>
              <a:t>5</a:t>
            </a:fld>
            <a:endParaRPr lang="en-US" dirty="0"/>
          </a:p>
        </p:txBody>
      </p:sp>
    </p:spTree>
    <p:extLst>
      <p:ext uri="{BB962C8B-B14F-4D97-AF65-F5344CB8AC3E}">
        <p14:creationId xmlns:p14="http://schemas.microsoft.com/office/powerpoint/2010/main" val="142920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2259B4-0E77-0C4B-1826-BAC334E37497}"/>
              </a:ext>
            </a:extLst>
          </p:cNvPr>
          <p:cNvSpPr>
            <a:spLocks noGrp="1"/>
          </p:cNvSpPr>
          <p:nvPr>
            <p:ph type="title"/>
          </p:nvPr>
        </p:nvSpPr>
        <p:spPr/>
        <p:txBody>
          <a:bodyPr/>
          <a:lstStyle/>
          <a:p>
            <a:r>
              <a:rPr lang="en-US" sz="4000" dirty="0"/>
              <a:t>What does Continuous really mean?</a:t>
            </a:r>
          </a:p>
        </p:txBody>
      </p:sp>
      <p:sp>
        <p:nvSpPr>
          <p:cNvPr id="5" name="Text Placeholder 4">
            <a:extLst>
              <a:ext uri="{FF2B5EF4-FFF2-40B4-BE49-F238E27FC236}">
                <a16:creationId xmlns:a16="http://schemas.microsoft.com/office/drawing/2014/main" id="{BAAAD620-4A7D-A935-E246-33D2EF850BE4}"/>
              </a:ext>
            </a:extLst>
          </p:cNvPr>
          <p:cNvSpPr>
            <a:spLocks noGrp="1"/>
          </p:cNvSpPr>
          <p:nvPr>
            <p:ph type="body" sz="quarter" idx="13"/>
          </p:nvPr>
        </p:nvSpPr>
        <p:spPr/>
        <p:txBody>
          <a:bodyPr/>
          <a:lstStyle/>
          <a:p>
            <a:r>
              <a:rPr lang="en-US" dirty="0"/>
              <a:t>CI/CD REFRESHER</a:t>
            </a:r>
          </a:p>
        </p:txBody>
      </p:sp>
      <p:sp>
        <p:nvSpPr>
          <p:cNvPr id="6" name="Rectangle 5">
            <a:extLst>
              <a:ext uri="{FF2B5EF4-FFF2-40B4-BE49-F238E27FC236}">
                <a16:creationId xmlns:a16="http://schemas.microsoft.com/office/drawing/2014/main" id="{3261149C-7E8A-D4B6-2AE3-8A8D50AEBE3C}"/>
              </a:ext>
            </a:extLst>
          </p:cNvPr>
          <p:cNvSpPr/>
          <p:nvPr/>
        </p:nvSpPr>
        <p:spPr>
          <a:xfrm>
            <a:off x="4184869" y="2122739"/>
            <a:ext cx="5184299" cy="1239161"/>
          </a:xfrm>
          <a:prstGeom prst="rect">
            <a:avLst/>
          </a:prstGeom>
        </p:spPr>
        <p:txBody>
          <a:bodyPr wrap="square" lIns="84406" rIns="84406" bIns="42203">
            <a:spAutoFit/>
          </a:bodyPr>
          <a:lstStyle/>
          <a:p>
            <a:pPr>
              <a:lnSpc>
                <a:spcPct val="89000"/>
              </a:lnSpc>
            </a:pPr>
            <a:r>
              <a:rPr lang="en-US" sz="2800" b="1" dirty="0">
                <a:solidFill>
                  <a:schemeClr val="tx2">
                    <a:lumMod val="50000"/>
                  </a:schemeClr>
                </a:solidFill>
              </a:rPr>
              <a:t>Continuous Integration</a:t>
            </a:r>
          </a:p>
          <a:p>
            <a:pPr>
              <a:lnSpc>
                <a:spcPct val="89000"/>
              </a:lnSpc>
            </a:pPr>
            <a:r>
              <a:rPr lang="en-US" sz="1400" dirty="0">
                <a:solidFill>
                  <a:schemeClr val="tx2">
                    <a:lumMod val="50000"/>
                  </a:schemeClr>
                </a:solidFill>
              </a:rPr>
              <a:t>Developers merge their code into a “Main” branch as often as possible, with build and automated tests being run to validate the changes. In theory, Continuous Integration allows developers to find some bugs and integration issues sooner.</a:t>
            </a:r>
          </a:p>
        </p:txBody>
      </p:sp>
      <p:grpSp>
        <p:nvGrpSpPr>
          <p:cNvPr id="7" name="Group 6">
            <a:extLst>
              <a:ext uri="{FF2B5EF4-FFF2-40B4-BE49-F238E27FC236}">
                <a16:creationId xmlns:a16="http://schemas.microsoft.com/office/drawing/2014/main" id="{951682EB-18F5-6B56-6428-E8A02A4315C1}"/>
              </a:ext>
            </a:extLst>
          </p:cNvPr>
          <p:cNvGrpSpPr/>
          <p:nvPr/>
        </p:nvGrpSpPr>
        <p:grpSpPr>
          <a:xfrm>
            <a:off x="609600" y="2328311"/>
            <a:ext cx="10972798" cy="2861766"/>
            <a:chOff x="757935" y="1680091"/>
            <a:chExt cx="7781743" cy="2480197"/>
          </a:xfrm>
        </p:grpSpPr>
        <p:grpSp>
          <p:nvGrpSpPr>
            <p:cNvPr id="8" name="Group 7">
              <a:extLst>
                <a:ext uri="{FF2B5EF4-FFF2-40B4-BE49-F238E27FC236}">
                  <a16:creationId xmlns:a16="http://schemas.microsoft.com/office/drawing/2014/main" id="{8C5D2EDA-C92D-60B1-E04B-DCED1416D536}"/>
                </a:ext>
              </a:extLst>
            </p:cNvPr>
            <p:cNvGrpSpPr/>
            <p:nvPr/>
          </p:nvGrpSpPr>
          <p:grpSpPr>
            <a:xfrm>
              <a:off x="6806791" y="2710348"/>
              <a:ext cx="1732887" cy="1449940"/>
              <a:chOff x="6687201" y="2321439"/>
              <a:chExt cx="1698530" cy="1421192"/>
            </a:xfrm>
          </p:grpSpPr>
          <p:sp>
            <p:nvSpPr>
              <p:cNvPr id="14" name="Freeform 17">
                <a:extLst>
                  <a:ext uri="{FF2B5EF4-FFF2-40B4-BE49-F238E27FC236}">
                    <a16:creationId xmlns:a16="http://schemas.microsoft.com/office/drawing/2014/main" id="{6A9CC759-40B5-D83E-C738-8BF84DAFD5C1}"/>
                  </a:ext>
                </a:extLst>
              </p:cNvPr>
              <p:cNvSpPr>
                <a:spLocks/>
              </p:cNvSpPr>
              <p:nvPr/>
            </p:nvSpPr>
            <p:spPr bwMode="auto">
              <a:xfrm>
                <a:off x="7658548" y="2321439"/>
                <a:ext cx="727183" cy="1421192"/>
              </a:xfrm>
              <a:custGeom>
                <a:avLst/>
                <a:gdLst>
                  <a:gd name="T0" fmla="*/ 0 w 548"/>
                  <a:gd name="T1" fmla="*/ 916 h 1071"/>
                  <a:gd name="T2" fmla="*/ 0 w 548"/>
                  <a:gd name="T3" fmla="*/ 1071 h 1071"/>
                  <a:gd name="T4" fmla="*/ 548 w 548"/>
                  <a:gd name="T5" fmla="*/ 533 h 1071"/>
                  <a:gd name="T6" fmla="*/ 0 w 548"/>
                  <a:gd name="T7" fmla="*/ 0 h 1071"/>
                  <a:gd name="T8" fmla="*/ 0 w 548"/>
                  <a:gd name="T9" fmla="*/ 155 h 1071"/>
                </a:gdLst>
                <a:ahLst/>
                <a:cxnLst>
                  <a:cxn ang="0">
                    <a:pos x="T0" y="T1"/>
                  </a:cxn>
                  <a:cxn ang="0">
                    <a:pos x="T2" y="T3"/>
                  </a:cxn>
                  <a:cxn ang="0">
                    <a:pos x="T4" y="T5"/>
                  </a:cxn>
                  <a:cxn ang="0">
                    <a:pos x="T6" y="T7"/>
                  </a:cxn>
                  <a:cxn ang="0">
                    <a:pos x="T8" y="T9"/>
                  </a:cxn>
                </a:cxnLst>
                <a:rect l="0" t="0" r="r" b="b"/>
                <a:pathLst>
                  <a:path w="548" h="1071">
                    <a:moveTo>
                      <a:pt x="0" y="916"/>
                    </a:moveTo>
                    <a:lnTo>
                      <a:pt x="0" y="1071"/>
                    </a:lnTo>
                    <a:lnTo>
                      <a:pt x="548" y="533"/>
                    </a:lnTo>
                    <a:lnTo>
                      <a:pt x="0" y="0"/>
                    </a:lnTo>
                    <a:lnTo>
                      <a:pt x="0" y="155"/>
                    </a:lnTo>
                  </a:path>
                </a:pathLst>
              </a:custGeom>
              <a:noFill/>
              <a:ln w="41275" cap="sq">
                <a:solidFill>
                  <a:schemeClr val="tx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bodyPr>
              <a:lstStyle/>
              <a:p>
                <a:endParaRPr lang="en-US" sz="2077"/>
              </a:p>
            </p:txBody>
          </p:sp>
          <p:sp>
            <p:nvSpPr>
              <p:cNvPr id="15" name="Line 18">
                <a:extLst>
                  <a:ext uri="{FF2B5EF4-FFF2-40B4-BE49-F238E27FC236}">
                    <a16:creationId xmlns:a16="http://schemas.microsoft.com/office/drawing/2014/main" id="{B1285659-536D-E581-B8C5-8E11DBC2BB3D}"/>
                  </a:ext>
                </a:extLst>
              </p:cNvPr>
              <p:cNvSpPr>
                <a:spLocks noChangeShapeType="1"/>
              </p:cNvSpPr>
              <p:nvPr/>
            </p:nvSpPr>
            <p:spPr bwMode="auto">
              <a:xfrm>
                <a:off x="6687201" y="3536950"/>
                <a:ext cx="971347" cy="0"/>
              </a:xfrm>
              <a:prstGeom prst="line">
                <a:avLst/>
              </a:prstGeom>
              <a:noFill/>
              <a:ln w="41275" cap="sq">
                <a:solidFill>
                  <a:schemeClr val="tx1"/>
                </a:solidFill>
                <a:prstDash val="solid"/>
                <a:miter lim="800000"/>
                <a:headEnd/>
                <a:tailEnd/>
              </a:ln>
              <a:extLst>
                <a:ext uri="{909E8E84-426E-40dd-AFC4-6F175D3DCCD1}">
                  <a14:hiddenFill xmlns="" xmlns:a14="http://schemas.microsoft.com/office/drawing/2010/main">
                    <a:noFill/>
                  </a14:hiddenFill>
                </a:ext>
              </a:extLst>
            </p:spPr>
            <p:txBody>
              <a:bodyPr vert="horz" wrap="square" lIns="84406" tIns="42203" rIns="84406" bIns="42203" numCol="1" anchor="t" anchorCtr="0" compatLnSpc="1">
                <a:prstTxWarp prst="textNoShape">
                  <a:avLst/>
                </a:prstTxWarp>
              </a:bodyPr>
              <a:lstStyle/>
              <a:p>
                <a:endParaRPr lang="en-US" sz="2077"/>
              </a:p>
            </p:txBody>
          </p:sp>
        </p:grpSp>
        <p:grpSp>
          <p:nvGrpSpPr>
            <p:cNvPr id="9" name="Group 8">
              <a:extLst>
                <a:ext uri="{FF2B5EF4-FFF2-40B4-BE49-F238E27FC236}">
                  <a16:creationId xmlns:a16="http://schemas.microsoft.com/office/drawing/2014/main" id="{CC17B62A-C459-0479-4BA3-6E6841C346B9}"/>
                </a:ext>
              </a:extLst>
            </p:cNvPr>
            <p:cNvGrpSpPr/>
            <p:nvPr/>
          </p:nvGrpSpPr>
          <p:grpSpPr>
            <a:xfrm>
              <a:off x="757935" y="1680091"/>
              <a:ext cx="1732887" cy="1441817"/>
              <a:chOff x="758270" y="1311610"/>
              <a:chExt cx="1698530" cy="1413230"/>
            </a:xfrm>
          </p:grpSpPr>
          <p:sp>
            <p:nvSpPr>
              <p:cNvPr id="11" name="Freeform 14">
                <a:extLst>
                  <a:ext uri="{FF2B5EF4-FFF2-40B4-BE49-F238E27FC236}">
                    <a16:creationId xmlns:a16="http://schemas.microsoft.com/office/drawing/2014/main" id="{5A088967-D212-461A-14D1-A97E2D2F821F}"/>
                  </a:ext>
                </a:extLst>
              </p:cNvPr>
              <p:cNvSpPr>
                <a:spLocks/>
              </p:cNvSpPr>
              <p:nvPr/>
            </p:nvSpPr>
            <p:spPr bwMode="auto">
              <a:xfrm>
                <a:off x="758270" y="1311610"/>
                <a:ext cx="727183" cy="1413230"/>
              </a:xfrm>
              <a:custGeom>
                <a:avLst/>
                <a:gdLst>
                  <a:gd name="T0" fmla="*/ 548 w 548"/>
                  <a:gd name="T1" fmla="*/ 149 h 1065"/>
                  <a:gd name="T2" fmla="*/ 548 w 548"/>
                  <a:gd name="T3" fmla="*/ 0 h 1065"/>
                  <a:gd name="T4" fmla="*/ 0 w 548"/>
                  <a:gd name="T5" fmla="*/ 532 h 1065"/>
                  <a:gd name="T6" fmla="*/ 548 w 548"/>
                  <a:gd name="T7" fmla="*/ 1065 h 1065"/>
                  <a:gd name="T8" fmla="*/ 548 w 548"/>
                  <a:gd name="T9" fmla="*/ 916 h 1065"/>
                </a:gdLst>
                <a:ahLst/>
                <a:cxnLst>
                  <a:cxn ang="0">
                    <a:pos x="T0" y="T1"/>
                  </a:cxn>
                  <a:cxn ang="0">
                    <a:pos x="T2" y="T3"/>
                  </a:cxn>
                  <a:cxn ang="0">
                    <a:pos x="T4" y="T5"/>
                  </a:cxn>
                  <a:cxn ang="0">
                    <a:pos x="T6" y="T7"/>
                  </a:cxn>
                  <a:cxn ang="0">
                    <a:pos x="T8" y="T9"/>
                  </a:cxn>
                </a:cxnLst>
                <a:rect l="0" t="0" r="r" b="b"/>
                <a:pathLst>
                  <a:path w="548" h="1065">
                    <a:moveTo>
                      <a:pt x="548" y="149"/>
                    </a:moveTo>
                    <a:lnTo>
                      <a:pt x="548" y="0"/>
                    </a:lnTo>
                    <a:lnTo>
                      <a:pt x="0" y="532"/>
                    </a:lnTo>
                    <a:lnTo>
                      <a:pt x="548" y="1065"/>
                    </a:lnTo>
                    <a:lnTo>
                      <a:pt x="548" y="916"/>
                    </a:lnTo>
                  </a:path>
                </a:pathLst>
              </a:custGeom>
              <a:noFill/>
              <a:ln w="41275" cap="sq">
                <a:solidFill>
                  <a:schemeClr val="tx1"/>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bodyPr>
              <a:lstStyle/>
              <a:p>
                <a:endParaRPr lang="en-US" sz="2077"/>
              </a:p>
            </p:txBody>
          </p:sp>
          <p:sp>
            <p:nvSpPr>
              <p:cNvPr id="12" name="Line 15">
                <a:extLst>
                  <a:ext uri="{FF2B5EF4-FFF2-40B4-BE49-F238E27FC236}">
                    <a16:creationId xmlns:a16="http://schemas.microsoft.com/office/drawing/2014/main" id="{AF80F3EA-E141-26DB-B841-4BB99F0333E9}"/>
                  </a:ext>
                </a:extLst>
              </p:cNvPr>
              <p:cNvSpPr>
                <a:spLocks noChangeShapeType="1"/>
              </p:cNvSpPr>
              <p:nvPr/>
            </p:nvSpPr>
            <p:spPr bwMode="auto">
              <a:xfrm flipH="1">
                <a:off x="1485453" y="1509330"/>
                <a:ext cx="971347" cy="0"/>
              </a:xfrm>
              <a:prstGeom prst="line">
                <a:avLst/>
              </a:prstGeom>
              <a:noFill/>
              <a:ln w="41275" cap="sq">
                <a:solidFill>
                  <a:schemeClr val="tx1"/>
                </a:solidFill>
                <a:prstDash val="solid"/>
                <a:miter lim="800000"/>
                <a:headEnd/>
                <a:tailEnd/>
              </a:ln>
              <a:extLst>
                <a:ext uri="{909E8E84-426E-40dd-AFC4-6F175D3DCCD1}">
                  <a14:hiddenFill xmlns="" xmlns:a14="http://schemas.microsoft.com/office/drawing/2010/main">
                    <a:noFill/>
                  </a14:hiddenFill>
                </a:ext>
              </a:extLst>
            </p:spPr>
            <p:txBody>
              <a:bodyPr vert="horz" wrap="square" lIns="84406" tIns="42203" rIns="84406" bIns="42203" numCol="1" anchor="t" anchorCtr="0" compatLnSpc="1">
                <a:prstTxWarp prst="textNoShape">
                  <a:avLst/>
                </a:prstTxWarp>
              </a:bodyPr>
              <a:lstStyle/>
              <a:p>
                <a:endParaRPr lang="en-US" sz="2077"/>
              </a:p>
            </p:txBody>
          </p:sp>
          <p:sp>
            <p:nvSpPr>
              <p:cNvPr id="13" name="Line 15">
                <a:extLst>
                  <a:ext uri="{FF2B5EF4-FFF2-40B4-BE49-F238E27FC236}">
                    <a16:creationId xmlns:a16="http://schemas.microsoft.com/office/drawing/2014/main" id="{64CC7EFD-88CD-1911-3D9F-5E393F167050}"/>
                  </a:ext>
                </a:extLst>
              </p:cNvPr>
              <p:cNvSpPr>
                <a:spLocks noChangeShapeType="1"/>
              </p:cNvSpPr>
              <p:nvPr/>
            </p:nvSpPr>
            <p:spPr bwMode="auto">
              <a:xfrm flipH="1">
                <a:off x="1485453" y="2527121"/>
                <a:ext cx="971347" cy="0"/>
              </a:xfrm>
              <a:prstGeom prst="line">
                <a:avLst/>
              </a:prstGeom>
              <a:noFill/>
              <a:ln w="41275" cap="rnd">
                <a:solidFill>
                  <a:schemeClr val="tx1"/>
                </a:solidFill>
                <a:prstDash val="solid"/>
                <a:round/>
                <a:headEnd/>
                <a:tailEnd/>
              </a:ln>
              <a:extLst>
                <a:ext uri="{909E8E84-426E-40dd-AFC4-6F175D3DCCD1}">
                  <a14:hiddenFill xmlns="" xmlns:a14="http://schemas.microsoft.com/office/drawing/2010/main">
                    <a:noFill/>
                  </a14:hiddenFill>
                </a:ext>
              </a:extLst>
            </p:spPr>
            <p:txBody>
              <a:bodyPr vert="horz" wrap="square" lIns="84406" tIns="42203" rIns="84406" bIns="42203" numCol="1" anchor="t" anchorCtr="0" compatLnSpc="1">
                <a:prstTxWarp prst="textNoShape">
                  <a:avLst/>
                </a:prstTxWarp>
              </a:bodyPr>
              <a:lstStyle/>
              <a:p>
                <a:endParaRPr lang="en-US" sz="2077"/>
              </a:p>
            </p:txBody>
          </p:sp>
        </p:grpSp>
        <p:sp>
          <p:nvSpPr>
            <p:cNvPr id="10" name="Line 16">
              <a:extLst>
                <a:ext uri="{FF2B5EF4-FFF2-40B4-BE49-F238E27FC236}">
                  <a16:creationId xmlns:a16="http://schemas.microsoft.com/office/drawing/2014/main" id="{4CEBC3E9-21B9-4789-9AFC-527CB914D2D5}"/>
                </a:ext>
              </a:extLst>
            </p:cNvPr>
            <p:cNvSpPr>
              <a:spLocks noChangeShapeType="1"/>
            </p:cNvSpPr>
            <p:nvPr/>
          </p:nvSpPr>
          <p:spPr bwMode="auto">
            <a:xfrm>
              <a:off x="1499825" y="2920189"/>
              <a:ext cx="6297961" cy="0"/>
            </a:xfrm>
            <a:prstGeom prst="line">
              <a:avLst/>
            </a:prstGeom>
            <a:noFill/>
            <a:ln w="41275" cap="sq">
              <a:solidFill>
                <a:schemeClr val="tx1"/>
              </a:solidFill>
              <a:prstDash val="solid"/>
              <a:miter lim="800000"/>
              <a:headEnd/>
              <a:tailEnd/>
            </a:ln>
            <a:extLst>
              <a:ext uri="{909E8E84-426E-40dd-AFC4-6F175D3DCCD1}">
                <a14:hiddenFill xmlns="" xmlns:a14="http://schemas.microsoft.com/office/drawing/2010/main">
                  <a:noFill/>
                </a14:hiddenFill>
              </a:ext>
            </a:extLst>
          </p:spPr>
          <p:txBody>
            <a:bodyPr vert="horz" wrap="square" lIns="84406" tIns="42203" rIns="84406" bIns="42203" numCol="1" anchor="t" anchorCtr="0" compatLnSpc="1">
              <a:prstTxWarp prst="textNoShape">
                <a:avLst/>
              </a:prstTxWarp>
            </a:bodyPr>
            <a:lstStyle/>
            <a:p>
              <a:endParaRPr lang="en-US" sz="2077"/>
            </a:p>
          </p:txBody>
        </p:sp>
      </p:grpSp>
      <p:sp>
        <p:nvSpPr>
          <p:cNvPr id="16" name="Rectangle 31">
            <a:extLst>
              <a:ext uri="{FF2B5EF4-FFF2-40B4-BE49-F238E27FC236}">
                <a16:creationId xmlns:a16="http://schemas.microsoft.com/office/drawing/2014/main" id="{D4ED95BE-FC21-936B-CB78-A989179D8C1E}"/>
              </a:ext>
            </a:extLst>
          </p:cNvPr>
          <p:cNvSpPr/>
          <p:nvPr/>
        </p:nvSpPr>
        <p:spPr>
          <a:xfrm>
            <a:off x="2063077" y="2873732"/>
            <a:ext cx="503637" cy="508464"/>
          </a:xfrm>
          <a:custGeom>
            <a:avLst/>
            <a:gdLst/>
            <a:ahLst/>
            <a:cxnLst/>
            <a:rect l="l" t="t" r="r" b="b"/>
            <a:pathLst>
              <a:path w="645539" h="653858">
                <a:moveTo>
                  <a:pt x="505166" y="577164"/>
                </a:moveTo>
                <a:cubicBezTo>
                  <a:pt x="498789" y="577164"/>
                  <a:pt x="492413" y="579596"/>
                  <a:pt x="487548" y="584462"/>
                </a:cubicBezTo>
                <a:cubicBezTo>
                  <a:pt x="477817" y="594192"/>
                  <a:pt x="477817" y="609968"/>
                  <a:pt x="487548" y="619698"/>
                </a:cubicBezTo>
                <a:cubicBezTo>
                  <a:pt x="497278" y="629428"/>
                  <a:pt x="513054" y="629428"/>
                  <a:pt x="522784" y="619698"/>
                </a:cubicBezTo>
                <a:cubicBezTo>
                  <a:pt x="532514" y="609968"/>
                  <a:pt x="532514" y="594192"/>
                  <a:pt x="522784" y="584462"/>
                </a:cubicBezTo>
                <a:cubicBezTo>
                  <a:pt x="517919" y="579596"/>
                  <a:pt x="511542" y="577164"/>
                  <a:pt x="505166" y="577164"/>
                </a:cubicBezTo>
                <a:close/>
                <a:moveTo>
                  <a:pt x="200743" y="398260"/>
                </a:moveTo>
                <a:lnTo>
                  <a:pt x="272759" y="470277"/>
                </a:lnTo>
                <a:lnTo>
                  <a:pt x="100110" y="642925"/>
                </a:lnTo>
                <a:cubicBezTo>
                  <a:pt x="92653" y="650383"/>
                  <a:pt x="80562" y="650383"/>
                  <a:pt x="73104" y="642925"/>
                </a:cubicBezTo>
                <a:lnTo>
                  <a:pt x="28094" y="597915"/>
                </a:lnTo>
                <a:cubicBezTo>
                  <a:pt x="20636" y="590457"/>
                  <a:pt x="20636" y="578367"/>
                  <a:pt x="28094" y="570909"/>
                </a:cubicBezTo>
                <a:close/>
                <a:moveTo>
                  <a:pt x="135942" y="98102"/>
                </a:moveTo>
                <a:cubicBezTo>
                  <a:pt x="159987" y="101696"/>
                  <a:pt x="183151" y="112794"/>
                  <a:pt x="201692" y="131335"/>
                </a:cubicBezTo>
                <a:cubicBezTo>
                  <a:pt x="229541" y="159184"/>
                  <a:pt x="240599" y="197466"/>
                  <a:pt x="234554" y="233550"/>
                </a:cubicBezTo>
                <a:lnTo>
                  <a:pt x="234771" y="233767"/>
                </a:lnTo>
                <a:cubicBezTo>
                  <a:pt x="231130" y="247211"/>
                  <a:pt x="236071" y="263698"/>
                  <a:pt x="248455" y="276082"/>
                </a:cubicBezTo>
                <a:cubicBezTo>
                  <a:pt x="249365" y="276992"/>
                  <a:pt x="250297" y="277863"/>
                  <a:pt x="251569" y="278324"/>
                </a:cubicBezTo>
                <a:lnTo>
                  <a:pt x="543527" y="570282"/>
                </a:lnTo>
                <a:cubicBezTo>
                  <a:pt x="562646" y="589401"/>
                  <a:pt x="562646" y="620400"/>
                  <a:pt x="543527" y="639519"/>
                </a:cubicBezTo>
                <a:cubicBezTo>
                  <a:pt x="524408" y="658638"/>
                  <a:pt x="493409" y="658639"/>
                  <a:pt x="474289" y="639519"/>
                </a:cubicBezTo>
                <a:lnTo>
                  <a:pt x="183182" y="348411"/>
                </a:lnTo>
                <a:lnTo>
                  <a:pt x="180955" y="345316"/>
                </a:lnTo>
                <a:cubicBezTo>
                  <a:pt x="180051" y="344412"/>
                  <a:pt x="179125" y="343549"/>
                  <a:pt x="177861" y="343090"/>
                </a:cubicBezTo>
                <a:lnTo>
                  <a:pt x="177051" y="342280"/>
                </a:lnTo>
                <a:lnTo>
                  <a:pt x="176918" y="342412"/>
                </a:lnTo>
                <a:cubicBezTo>
                  <a:pt x="165350" y="331985"/>
                  <a:pt x="150561" y="328245"/>
                  <a:pt x="138349" y="331659"/>
                </a:cubicBezTo>
                <a:lnTo>
                  <a:pt x="138025" y="331335"/>
                </a:lnTo>
                <a:cubicBezTo>
                  <a:pt x="101527" y="337791"/>
                  <a:pt x="62624" y="326808"/>
                  <a:pt x="34421" y="298606"/>
                </a:cubicBezTo>
                <a:cubicBezTo>
                  <a:pt x="6885" y="271070"/>
                  <a:pt x="-4236" y="233334"/>
                  <a:pt x="1441" y="197617"/>
                </a:cubicBezTo>
                <a:lnTo>
                  <a:pt x="73079" y="250580"/>
                </a:lnTo>
                <a:cubicBezTo>
                  <a:pt x="86020" y="260147"/>
                  <a:pt x="104266" y="257412"/>
                  <a:pt x="113833" y="244471"/>
                </a:cubicBezTo>
                <a:lnTo>
                  <a:pt x="143551" y="204274"/>
                </a:lnTo>
                <a:cubicBezTo>
                  <a:pt x="153119" y="191333"/>
                  <a:pt x="150384" y="173087"/>
                  <a:pt x="137443" y="163520"/>
                </a:cubicBezTo>
                <a:lnTo>
                  <a:pt x="64912" y="109897"/>
                </a:lnTo>
                <a:cubicBezTo>
                  <a:pt x="86973" y="98419"/>
                  <a:pt x="111898" y="94508"/>
                  <a:pt x="135942" y="98102"/>
                </a:cubicBezTo>
                <a:close/>
                <a:moveTo>
                  <a:pt x="407253" y="0"/>
                </a:moveTo>
                <a:lnTo>
                  <a:pt x="425257" y="0"/>
                </a:lnTo>
                <a:lnTo>
                  <a:pt x="453305" y="28047"/>
                </a:lnTo>
                <a:cubicBezTo>
                  <a:pt x="447376" y="37733"/>
                  <a:pt x="445953" y="48370"/>
                  <a:pt x="450257" y="57348"/>
                </a:cubicBezTo>
                <a:cubicBezTo>
                  <a:pt x="456197" y="69740"/>
                  <a:pt x="471434" y="75610"/>
                  <a:pt x="488492" y="73335"/>
                </a:cubicBezTo>
                <a:cubicBezTo>
                  <a:pt x="498918" y="76846"/>
                  <a:pt x="508628" y="83371"/>
                  <a:pt x="517201" y="91944"/>
                </a:cubicBezTo>
                <a:lnTo>
                  <a:pt x="517362" y="92143"/>
                </a:lnTo>
                <a:lnTo>
                  <a:pt x="517381" y="92124"/>
                </a:lnTo>
                <a:lnTo>
                  <a:pt x="583584" y="158327"/>
                </a:lnTo>
                <a:lnTo>
                  <a:pt x="583539" y="158372"/>
                </a:lnTo>
                <a:cubicBezTo>
                  <a:pt x="583802" y="158546"/>
                  <a:pt x="584021" y="158764"/>
                  <a:pt x="584240" y="158983"/>
                </a:cubicBezTo>
                <a:cubicBezTo>
                  <a:pt x="626459" y="201202"/>
                  <a:pt x="647718" y="254748"/>
                  <a:pt x="645363" y="302437"/>
                </a:cubicBezTo>
                <a:lnTo>
                  <a:pt x="629429" y="321175"/>
                </a:lnTo>
                <a:cubicBezTo>
                  <a:pt x="628809" y="298084"/>
                  <a:pt x="617956" y="273258"/>
                  <a:pt x="598052" y="253355"/>
                </a:cubicBezTo>
                <a:cubicBezTo>
                  <a:pt x="569561" y="224863"/>
                  <a:pt x="530982" y="214917"/>
                  <a:pt x="501915" y="226118"/>
                </a:cubicBezTo>
                <a:lnTo>
                  <a:pt x="471192" y="256840"/>
                </a:lnTo>
                <a:cubicBezTo>
                  <a:pt x="466480" y="261552"/>
                  <a:pt x="458839" y="261552"/>
                  <a:pt x="454126" y="256839"/>
                </a:cubicBezTo>
                <a:lnTo>
                  <a:pt x="446906" y="249619"/>
                </a:lnTo>
                <a:lnTo>
                  <a:pt x="351465" y="345060"/>
                </a:lnTo>
                <a:lnTo>
                  <a:pt x="325959" y="319555"/>
                </a:lnTo>
                <a:lnTo>
                  <a:pt x="421401" y="224113"/>
                </a:lnTo>
                <a:cubicBezTo>
                  <a:pt x="418306" y="221018"/>
                  <a:pt x="415212" y="217924"/>
                  <a:pt x="412117" y="214829"/>
                </a:cubicBezTo>
                <a:cubicBezTo>
                  <a:pt x="407404" y="210116"/>
                  <a:pt x="407404" y="202475"/>
                  <a:pt x="412117" y="197762"/>
                </a:cubicBezTo>
                <a:lnTo>
                  <a:pt x="427214" y="182665"/>
                </a:lnTo>
                <a:lnTo>
                  <a:pt x="427200" y="182652"/>
                </a:lnTo>
                <a:cubicBezTo>
                  <a:pt x="448321" y="163695"/>
                  <a:pt x="457497" y="138630"/>
                  <a:pt x="448110" y="119044"/>
                </a:cubicBezTo>
                <a:cubicBezTo>
                  <a:pt x="437720" y="97367"/>
                  <a:pt x="407853" y="89212"/>
                  <a:pt x="376606" y="98299"/>
                </a:cubicBezTo>
                <a:lnTo>
                  <a:pt x="351781" y="73475"/>
                </a:lnTo>
                <a:cubicBezTo>
                  <a:pt x="346810" y="68503"/>
                  <a:pt x="346810" y="60443"/>
                  <a:pt x="351781" y="554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50718" tIns="75359" rIns="150718" bIns="75359" rtlCol="0" anchor="ctr"/>
          <a:lstStyle/>
          <a:p>
            <a:pPr algn="ctr"/>
            <a:endParaRPr lang="en-US" sz="2077"/>
          </a:p>
        </p:txBody>
      </p:sp>
      <p:sp>
        <p:nvSpPr>
          <p:cNvPr id="18" name="Rectangle 17">
            <a:extLst>
              <a:ext uri="{FF2B5EF4-FFF2-40B4-BE49-F238E27FC236}">
                <a16:creationId xmlns:a16="http://schemas.microsoft.com/office/drawing/2014/main" id="{99E23E0C-179B-C6C0-EDB2-8FA8BAF6882C}"/>
              </a:ext>
            </a:extLst>
          </p:cNvPr>
          <p:cNvSpPr/>
          <p:nvPr/>
        </p:nvSpPr>
        <p:spPr>
          <a:xfrm>
            <a:off x="3699641" y="4557324"/>
            <a:ext cx="4306377" cy="1814319"/>
          </a:xfrm>
          <a:prstGeom prst="rect">
            <a:avLst/>
          </a:prstGeom>
        </p:spPr>
        <p:txBody>
          <a:bodyPr wrap="square" lIns="84406" rIns="84406" bIns="42203">
            <a:spAutoFit/>
          </a:bodyPr>
          <a:lstStyle/>
          <a:p>
            <a:pPr algn="r">
              <a:lnSpc>
                <a:spcPct val="89000"/>
              </a:lnSpc>
            </a:pPr>
            <a:r>
              <a:rPr lang="en-US" sz="2800" b="1" dirty="0">
                <a:solidFill>
                  <a:schemeClr val="tx2">
                    <a:lumMod val="50000"/>
                  </a:schemeClr>
                </a:solidFill>
              </a:rPr>
              <a:t>Continuous Deployment</a:t>
            </a:r>
          </a:p>
          <a:p>
            <a:pPr algn="r">
              <a:lnSpc>
                <a:spcPct val="89000"/>
              </a:lnSpc>
            </a:pPr>
            <a:r>
              <a:rPr lang="en-US" sz="1400" dirty="0">
                <a:solidFill>
                  <a:schemeClr val="tx2">
                    <a:lumMod val="50000"/>
                  </a:schemeClr>
                </a:solidFill>
              </a:rPr>
              <a:t>A logical extension of Continuous Delivery, which states that there should be an automated release process in addition to the automated build and test in Continuous Integration. Continuous Deployment means that every change is automatically pushed via the Continuous Delivery process directly to your end users </a:t>
            </a:r>
            <a:r>
              <a:rPr lang="en-US" sz="1400" i="1" u="sng" dirty="0">
                <a:solidFill>
                  <a:schemeClr val="tx2">
                    <a:lumMod val="50000"/>
                  </a:schemeClr>
                </a:solidFill>
              </a:rPr>
              <a:t>assuming all tests have passed</a:t>
            </a:r>
          </a:p>
        </p:txBody>
      </p:sp>
      <p:sp>
        <p:nvSpPr>
          <p:cNvPr id="19" name="Diamond 18">
            <a:extLst>
              <a:ext uri="{FF2B5EF4-FFF2-40B4-BE49-F238E27FC236}">
                <a16:creationId xmlns:a16="http://schemas.microsoft.com/office/drawing/2014/main" id="{BFE05EE8-1E82-4586-40D0-584EEBC66EFE}"/>
              </a:ext>
            </a:extLst>
          </p:cNvPr>
          <p:cNvSpPr>
            <a:spLocks noChangeAspect="1"/>
          </p:cNvSpPr>
          <p:nvPr/>
        </p:nvSpPr>
        <p:spPr>
          <a:xfrm>
            <a:off x="8251790" y="4392741"/>
            <a:ext cx="1097280" cy="1097280"/>
          </a:xfrm>
          <a:prstGeom prst="diamond">
            <a:avLst/>
          </a:prstGeom>
          <a:solidFill>
            <a:schemeClr val="tx2"/>
          </a:solidFill>
          <a:ln w="41275">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800" b="1" dirty="0">
                <a:solidFill>
                  <a:schemeClr val="bg2"/>
                </a:solidFill>
                <a:cs typeface="Calibri" panose="020F0502020204030204" pitchFamily="34" charset="0"/>
              </a:rPr>
              <a:t>CD</a:t>
            </a:r>
          </a:p>
        </p:txBody>
      </p:sp>
      <p:sp>
        <p:nvSpPr>
          <p:cNvPr id="20" name="Diamond 19">
            <a:extLst>
              <a:ext uri="{FF2B5EF4-FFF2-40B4-BE49-F238E27FC236}">
                <a16:creationId xmlns:a16="http://schemas.microsoft.com/office/drawing/2014/main" id="{9554BE65-71A0-05C1-9CED-26F2536FE206}"/>
              </a:ext>
            </a:extLst>
          </p:cNvPr>
          <p:cNvSpPr>
            <a:spLocks noChangeAspect="1"/>
          </p:cNvSpPr>
          <p:nvPr/>
        </p:nvSpPr>
        <p:spPr>
          <a:xfrm>
            <a:off x="2822832" y="2001526"/>
            <a:ext cx="1097280" cy="1097280"/>
          </a:xfrm>
          <a:prstGeom prst="diamond">
            <a:avLst/>
          </a:prstGeom>
          <a:solidFill>
            <a:schemeClr val="tx2"/>
          </a:solidFill>
          <a:ln w="41275">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800" b="1" dirty="0">
                <a:solidFill>
                  <a:schemeClr val="bg2"/>
                </a:solidFill>
                <a:cs typeface="Calibri" panose="020F0502020204030204" pitchFamily="34" charset="0"/>
              </a:rPr>
              <a:t>CI</a:t>
            </a:r>
          </a:p>
        </p:txBody>
      </p:sp>
      <p:pic>
        <p:nvPicPr>
          <p:cNvPr id="21" name="Graphic 20">
            <a:extLst>
              <a:ext uri="{FF2B5EF4-FFF2-40B4-BE49-F238E27FC236}">
                <a16:creationId xmlns:a16="http://schemas.microsoft.com/office/drawing/2014/main" id="{05CDD8BB-5825-9226-8705-5E237E45CA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8356" y="4047875"/>
            <a:ext cx="611393" cy="611393"/>
          </a:xfrm>
          <a:prstGeom prst="rect">
            <a:avLst/>
          </a:prstGeom>
        </p:spPr>
      </p:pic>
    </p:spTree>
    <p:extLst>
      <p:ext uri="{BB962C8B-B14F-4D97-AF65-F5344CB8AC3E}">
        <p14:creationId xmlns:p14="http://schemas.microsoft.com/office/powerpoint/2010/main" val="117608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8C9E56-CEAA-09FC-E31F-77BAC343F559}"/>
              </a:ext>
            </a:extLst>
          </p:cNvPr>
          <p:cNvSpPr>
            <a:spLocks noGrp="1"/>
          </p:cNvSpPr>
          <p:nvPr>
            <p:ph type="title"/>
          </p:nvPr>
        </p:nvSpPr>
        <p:spPr/>
        <p:txBody>
          <a:bodyPr/>
          <a:lstStyle/>
          <a:p>
            <a:r>
              <a:rPr lang="en-US" dirty="0"/>
              <a:t>The Data Problem</a:t>
            </a:r>
          </a:p>
        </p:txBody>
      </p:sp>
      <p:sp>
        <p:nvSpPr>
          <p:cNvPr id="8" name="Text Placeholder 7">
            <a:extLst>
              <a:ext uri="{FF2B5EF4-FFF2-40B4-BE49-F238E27FC236}">
                <a16:creationId xmlns:a16="http://schemas.microsoft.com/office/drawing/2014/main" id="{E424F693-6DA4-2C8D-6D45-85EBA359A1CA}"/>
              </a:ext>
            </a:extLst>
          </p:cNvPr>
          <p:cNvSpPr>
            <a:spLocks noGrp="1"/>
          </p:cNvSpPr>
          <p:nvPr>
            <p:ph type="body" idx="1"/>
          </p:nvPr>
        </p:nvSpPr>
        <p:spPr/>
        <p:txBody>
          <a:bodyPr/>
          <a:lstStyle/>
          <a:p>
            <a:r>
              <a:rPr lang="en-US" dirty="0"/>
              <a:t>You Probably Don’t Want To Lose It</a:t>
            </a:r>
          </a:p>
        </p:txBody>
      </p:sp>
      <p:sp>
        <p:nvSpPr>
          <p:cNvPr id="4" name="Date Placeholder 3">
            <a:extLst>
              <a:ext uri="{FF2B5EF4-FFF2-40B4-BE49-F238E27FC236}">
                <a16:creationId xmlns:a16="http://schemas.microsoft.com/office/drawing/2014/main" id="{1165CED9-7432-1FB5-7A61-E825A404624D}"/>
              </a:ext>
            </a:extLst>
          </p:cNvPr>
          <p:cNvSpPr>
            <a:spLocks noGrp="1"/>
          </p:cNvSpPr>
          <p:nvPr>
            <p:ph type="dt" sz="half" idx="4294967295"/>
          </p:nvPr>
        </p:nvSpPr>
        <p:spPr>
          <a:xfrm>
            <a:off x="11987213" y="6381750"/>
            <a:ext cx="204787" cy="365125"/>
          </a:xfrm>
        </p:spPr>
        <p:txBody>
          <a:bodyPr/>
          <a:lstStyle/>
          <a:p>
            <a:r>
              <a:rPr lang="en-US"/>
              <a:t>|</a:t>
            </a:r>
          </a:p>
        </p:txBody>
      </p:sp>
      <p:sp>
        <p:nvSpPr>
          <p:cNvPr id="5" name="Footer Placeholder 4">
            <a:extLst>
              <a:ext uri="{FF2B5EF4-FFF2-40B4-BE49-F238E27FC236}">
                <a16:creationId xmlns:a16="http://schemas.microsoft.com/office/drawing/2014/main" id="{02B89E49-6F5C-20C8-AA48-B55EF6118E19}"/>
              </a:ext>
            </a:extLst>
          </p:cNvPr>
          <p:cNvSpPr>
            <a:spLocks noGrp="1"/>
          </p:cNvSpPr>
          <p:nvPr>
            <p:ph type="ftr" sz="quarter" idx="4294967295"/>
          </p:nvPr>
        </p:nvSpPr>
        <p:spPr>
          <a:xfrm>
            <a:off x="7545388" y="6381750"/>
            <a:ext cx="4646612" cy="365125"/>
          </a:xfrm>
        </p:spPr>
        <p:txBody>
          <a:bodyPr/>
          <a:lstStyle/>
          <a:p>
            <a:r>
              <a:rPr lang="en-US" sz="650"/>
              <a:t>© 2022 West Monroe Partners | Reproduction and distribution without West Monroe Partners prior consent is prohibited.</a:t>
            </a:r>
            <a:endParaRPr lang="en-US" sz="1600" baseline="-5000">
              <a:latin typeface="Segoe UI Light" panose="020B0502040204020203" pitchFamily="34" charset="0"/>
              <a:cs typeface="Segoe UI Light" panose="020B0502040204020203" pitchFamily="34" charset="0"/>
            </a:endParaRPr>
          </a:p>
        </p:txBody>
      </p:sp>
      <p:sp>
        <p:nvSpPr>
          <p:cNvPr id="6" name="Slide Number Placeholder 5">
            <a:extLst>
              <a:ext uri="{FF2B5EF4-FFF2-40B4-BE49-F238E27FC236}">
                <a16:creationId xmlns:a16="http://schemas.microsoft.com/office/drawing/2014/main" id="{6F51424E-6224-1823-0F48-6CE4549190F3}"/>
              </a:ext>
            </a:extLst>
          </p:cNvPr>
          <p:cNvSpPr>
            <a:spLocks noGrp="1"/>
          </p:cNvSpPr>
          <p:nvPr>
            <p:ph type="sldNum" sz="quarter" idx="4294967295"/>
          </p:nvPr>
        </p:nvSpPr>
        <p:spPr>
          <a:xfrm>
            <a:off x="11750675" y="6381750"/>
            <a:ext cx="441325" cy="365125"/>
          </a:xfrm>
        </p:spPr>
        <p:txBody>
          <a:bodyPr/>
          <a:lstStyle/>
          <a:p>
            <a:fld id="{E1123682-AE52-6D45-865E-F1EB3AE0E340}" type="slidenum">
              <a:rPr lang="en-US" smtClean="0"/>
              <a:pPr/>
              <a:t>7</a:t>
            </a:fld>
            <a:endParaRPr lang="en-US"/>
          </a:p>
        </p:txBody>
      </p:sp>
    </p:spTree>
    <p:extLst>
      <p:ext uri="{BB962C8B-B14F-4D97-AF65-F5344CB8AC3E}">
        <p14:creationId xmlns:p14="http://schemas.microsoft.com/office/powerpoint/2010/main" val="270642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8C376D-7C53-9F4A-CE15-62DD2FF2EA92}"/>
              </a:ext>
            </a:extLst>
          </p:cNvPr>
          <p:cNvSpPr>
            <a:spLocks noGrp="1"/>
          </p:cNvSpPr>
          <p:nvPr>
            <p:ph type="body" sz="quarter" idx="13"/>
          </p:nvPr>
        </p:nvSpPr>
        <p:spPr/>
        <p:txBody>
          <a:bodyPr/>
          <a:lstStyle/>
          <a:p>
            <a:r>
              <a:rPr lang="en-US" dirty="0"/>
              <a:t>THE DATA PROBLEM</a:t>
            </a:r>
          </a:p>
        </p:txBody>
      </p:sp>
      <p:sp>
        <p:nvSpPr>
          <p:cNvPr id="3" name="Title 2">
            <a:extLst>
              <a:ext uri="{FF2B5EF4-FFF2-40B4-BE49-F238E27FC236}">
                <a16:creationId xmlns:a16="http://schemas.microsoft.com/office/drawing/2014/main" id="{2082363E-21B8-78FB-701B-F0DB011E7BB0}"/>
              </a:ext>
            </a:extLst>
          </p:cNvPr>
          <p:cNvSpPr>
            <a:spLocks noGrp="1"/>
          </p:cNvSpPr>
          <p:nvPr>
            <p:ph type="title"/>
          </p:nvPr>
        </p:nvSpPr>
        <p:spPr/>
        <p:txBody>
          <a:bodyPr/>
          <a:lstStyle/>
          <a:p>
            <a:r>
              <a:rPr lang="en-US" sz="4000" dirty="0"/>
              <a:t>You Probably Don’t Want To Lose Your Data</a:t>
            </a:r>
          </a:p>
        </p:txBody>
      </p:sp>
      <p:sp>
        <p:nvSpPr>
          <p:cNvPr id="5" name="Date Placeholder 4">
            <a:extLst>
              <a:ext uri="{FF2B5EF4-FFF2-40B4-BE49-F238E27FC236}">
                <a16:creationId xmlns:a16="http://schemas.microsoft.com/office/drawing/2014/main" id="{73A842B8-F8F2-5369-4DE1-5DF728735623}"/>
              </a:ext>
            </a:extLst>
          </p:cNvPr>
          <p:cNvSpPr>
            <a:spLocks noGrp="1"/>
          </p:cNvSpPr>
          <p:nvPr>
            <p:ph type="dt" sz="half" idx="16"/>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BF517BB3-D4C1-D222-A619-A2E089CB4984}"/>
              </a:ext>
            </a:extLst>
          </p:cNvPr>
          <p:cNvSpPr>
            <a:spLocks noGrp="1"/>
          </p:cNvSpPr>
          <p:nvPr>
            <p:ph type="ftr" sz="quarter" idx="17"/>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7" name="Slide Number Placeholder 6">
            <a:extLst>
              <a:ext uri="{FF2B5EF4-FFF2-40B4-BE49-F238E27FC236}">
                <a16:creationId xmlns:a16="http://schemas.microsoft.com/office/drawing/2014/main" id="{91344D90-A469-A8D5-98D1-551E71AABA0E}"/>
              </a:ext>
            </a:extLst>
          </p:cNvPr>
          <p:cNvSpPr>
            <a:spLocks noGrp="1"/>
          </p:cNvSpPr>
          <p:nvPr>
            <p:ph type="sldNum" sz="quarter" idx="18"/>
          </p:nvPr>
        </p:nvSpPr>
        <p:spPr/>
        <p:txBody>
          <a:bodyPr/>
          <a:lstStyle/>
          <a:p>
            <a:fld id="{E1123682-AE52-6D45-865E-F1EB3AE0E340}" type="slidenum">
              <a:rPr lang="en-US" smtClean="0"/>
              <a:pPr/>
              <a:t>8</a:t>
            </a:fld>
            <a:endParaRPr lang="en-US" dirty="0"/>
          </a:p>
        </p:txBody>
      </p:sp>
      <p:grpSp>
        <p:nvGrpSpPr>
          <p:cNvPr id="8" name="Group 7">
            <a:extLst>
              <a:ext uri="{FF2B5EF4-FFF2-40B4-BE49-F238E27FC236}">
                <a16:creationId xmlns:a16="http://schemas.microsoft.com/office/drawing/2014/main" id="{6A135AB2-9E5C-1F61-03E9-56D4638DDAD2}"/>
              </a:ext>
            </a:extLst>
          </p:cNvPr>
          <p:cNvGrpSpPr/>
          <p:nvPr/>
        </p:nvGrpSpPr>
        <p:grpSpPr>
          <a:xfrm>
            <a:off x="617539" y="1926348"/>
            <a:ext cx="10972799" cy="3644133"/>
            <a:chOff x="3433655" y="4326142"/>
            <a:chExt cx="4836095" cy="1477893"/>
          </a:xfrm>
        </p:grpSpPr>
        <p:sp>
          <p:nvSpPr>
            <p:cNvPr id="9" name="Rectangle 37">
              <a:extLst>
                <a:ext uri="{FF2B5EF4-FFF2-40B4-BE49-F238E27FC236}">
                  <a16:creationId xmlns:a16="http://schemas.microsoft.com/office/drawing/2014/main" id="{5D3A0F3B-63B4-512E-C9BC-81F2B2B46B04}"/>
                </a:ext>
              </a:extLst>
            </p:cNvPr>
            <p:cNvSpPr>
              <a:spLocks/>
            </p:cNvSpPr>
            <p:nvPr/>
          </p:nvSpPr>
          <p:spPr>
            <a:xfrm>
              <a:off x="6791857" y="4326142"/>
              <a:ext cx="1477893" cy="1477893"/>
            </a:xfrm>
            <a:prstGeom prst="flowChartDecisi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mainly because your “code” (the data model) and your data are intertwined</a:t>
              </a:r>
            </a:p>
          </p:txBody>
        </p:sp>
        <p:grpSp>
          <p:nvGrpSpPr>
            <p:cNvPr id="10" name="Group 9">
              <a:extLst>
                <a:ext uri="{FF2B5EF4-FFF2-40B4-BE49-F238E27FC236}">
                  <a16:creationId xmlns:a16="http://schemas.microsoft.com/office/drawing/2014/main" id="{72585006-A34A-C1A9-7BC2-DDC3591D6746}"/>
                </a:ext>
              </a:extLst>
            </p:cNvPr>
            <p:cNvGrpSpPr/>
            <p:nvPr/>
          </p:nvGrpSpPr>
          <p:grpSpPr>
            <a:xfrm>
              <a:off x="5096716" y="4326142"/>
              <a:ext cx="1923163" cy="1477893"/>
              <a:chOff x="3401575" y="4321032"/>
              <a:chExt cx="1923163" cy="1477893"/>
            </a:xfrm>
          </p:grpSpPr>
          <p:sp>
            <p:nvSpPr>
              <p:cNvPr id="14" name="Rectangle 36">
                <a:extLst>
                  <a:ext uri="{FF2B5EF4-FFF2-40B4-BE49-F238E27FC236}">
                    <a16:creationId xmlns:a16="http://schemas.microsoft.com/office/drawing/2014/main" id="{A9950F17-69C2-9F9A-5724-4E36ED38C288}"/>
                  </a:ext>
                </a:extLst>
              </p:cNvPr>
              <p:cNvSpPr>
                <a:spLocks/>
              </p:cNvSpPr>
              <p:nvPr/>
            </p:nvSpPr>
            <p:spPr>
              <a:xfrm>
                <a:off x="4177000" y="4486108"/>
                <a:ext cx="1147738" cy="1147739"/>
              </a:xfrm>
              <a:prstGeom prst="flowChartDecision">
                <a:avLst/>
              </a:pr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37">
                <a:extLst>
                  <a:ext uri="{FF2B5EF4-FFF2-40B4-BE49-F238E27FC236}">
                    <a16:creationId xmlns:a16="http://schemas.microsoft.com/office/drawing/2014/main" id="{D234377D-399E-77D6-8A72-3B658F98C6ED}"/>
                  </a:ext>
                </a:extLst>
              </p:cNvPr>
              <p:cNvSpPr>
                <a:spLocks/>
              </p:cNvSpPr>
              <p:nvPr/>
            </p:nvSpPr>
            <p:spPr>
              <a:xfrm>
                <a:off x="3401575" y="4321032"/>
                <a:ext cx="1477893" cy="1477893"/>
              </a:xfrm>
              <a:prstGeom prst="flowChartDecisi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Changing the data model can result in data loss, and even removing “unused” tables can be a problem</a:t>
                </a:r>
              </a:p>
            </p:txBody>
          </p:sp>
        </p:grpSp>
        <p:grpSp>
          <p:nvGrpSpPr>
            <p:cNvPr id="11" name="Group 10">
              <a:extLst>
                <a:ext uri="{FF2B5EF4-FFF2-40B4-BE49-F238E27FC236}">
                  <a16:creationId xmlns:a16="http://schemas.microsoft.com/office/drawing/2014/main" id="{C23DACDE-6F41-FC63-4B72-3C36BA58E991}"/>
                </a:ext>
              </a:extLst>
            </p:cNvPr>
            <p:cNvGrpSpPr/>
            <p:nvPr/>
          </p:nvGrpSpPr>
          <p:grpSpPr>
            <a:xfrm>
              <a:off x="3433655" y="4326142"/>
              <a:ext cx="1891083" cy="1477893"/>
              <a:chOff x="3433655" y="4321032"/>
              <a:chExt cx="1891083" cy="1477893"/>
            </a:xfrm>
          </p:grpSpPr>
          <p:sp>
            <p:nvSpPr>
              <p:cNvPr id="12" name="Rectangle 36">
                <a:extLst>
                  <a:ext uri="{FF2B5EF4-FFF2-40B4-BE49-F238E27FC236}">
                    <a16:creationId xmlns:a16="http://schemas.microsoft.com/office/drawing/2014/main" id="{13C8CF0E-58D9-9A20-814C-6C4EF214D100}"/>
                  </a:ext>
                </a:extLst>
              </p:cNvPr>
              <p:cNvSpPr>
                <a:spLocks/>
              </p:cNvSpPr>
              <p:nvPr/>
            </p:nvSpPr>
            <p:spPr>
              <a:xfrm>
                <a:off x="4177000" y="4486108"/>
                <a:ext cx="1147738" cy="1147739"/>
              </a:xfrm>
              <a:prstGeom prst="flowChartDecision">
                <a:avLst/>
              </a:pr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37">
                <a:extLst>
                  <a:ext uri="{FF2B5EF4-FFF2-40B4-BE49-F238E27FC236}">
                    <a16:creationId xmlns:a16="http://schemas.microsoft.com/office/drawing/2014/main" id="{4D09C1C8-2CD7-9AD1-A42E-7B765D028ACA}"/>
                  </a:ext>
                </a:extLst>
              </p:cNvPr>
              <p:cNvSpPr>
                <a:spLocks/>
              </p:cNvSpPr>
              <p:nvPr/>
            </p:nvSpPr>
            <p:spPr>
              <a:xfrm>
                <a:off x="3433655" y="4321032"/>
                <a:ext cx="1477893" cy="1477893"/>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Unlike application code, your data is stored as a resource, and, in theory, permanent</a:t>
                </a:r>
              </a:p>
            </p:txBody>
          </p:sp>
        </p:grpSp>
      </p:grpSp>
    </p:spTree>
    <p:extLst>
      <p:ext uri="{BB962C8B-B14F-4D97-AF65-F5344CB8AC3E}">
        <p14:creationId xmlns:p14="http://schemas.microsoft.com/office/powerpoint/2010/main" val="96160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A10D6B7-0138-377E-A8CC-2ACF49386B39}"/>
              </a:ext>
            </a:extLst>
          </p:cNvPr>
          <p:cNvSpPr>
            <a:spLocks noGrp="1"/>
          </p:cNvSpPr>
          <p:nvPr>
            <p:ph type="body" sz="quarter" idx="10"/>
          </p:nvPr>
        </p:nvSpPr>
        <p:spPr/>
        <p:txBody>
          <a:bodyPr/>
          <a:lstStyle/>
          <a:p>
            <a:r>
              <a:rPr lang="en-US" dirty="0"/>
              <a:t>How Many In the Audience Have a Database That Is the “Canonical” Data Store for That Data?</a:t>
            </a:r>
          </a:p>
        </p:txBody>
      </p:sp>
      <p:sp>
        <p:nvSpPr>
          <p:cNvPr id="5" name="Date Placeholder 4">
            <a:extLst>
              <a:ext uri="{FF2B5EF4-FFF2-40B4-BE49-F238E27FC236}">
                <a16:creationId xmlns:a16="http://schemas.microsoft.com/office/drawing/2014/main" id="{55E61E6A-7587-DA5E-411A-0870F1D0CE8E}"/>
              </a:ext>
            </a:extLst>
          </p:cNvPr>
          <p:cNvSpPr>
            <a:spLocks noGrp="1"/>
          </p:cNvSpPr>
          <p:nvPr>
            <p:ph type="dt" sz="half" idx="11"/>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704335C0-04E3-12EE-02BC-60535ADF63AB}"/>
              </a:ext>
            </a:extLst>
          </p:cNvPr>
          <p:cNvSpPr>
            <a:spLocks noGrp="1"/>
          </p:cNvSpPr>
          <p:nvPr>
            <p:ph type="ftr" sz="quarter" idx="12"/>
          </p:nvPr>
        </p:nvSpPr>
        <p:spPr/>
        <p:txBody>
          <a:bodyPr/>
          <a:lstStyle/>
          <a:p>
            <a:r>
              <a:rPr lang="en-US"/>
              <a:t>© 2022 West Monroe Partners | Reproduction and distribution without West Monroe Partners prior consent is prohibited.</a:t>
            </a:r>
            <a:endParaRPr lang="en-US" dirty="0">
              <a:latin typeface="Segoe UI Light" panose="020B0502040204020203" pitchFamily="34" charset="0"/>
              <a:cs typeface="Segoe UI Light" panose="020B0502040204020203" pitchFamily="34" charset="0"/>
            </a:endParaRPr>
          </a:p>
        </p:txBody>
      </p:sp>
      <p:sp>
        <p:nvSpPr>
          <p:cNvPr id="7" name="Slide Number Placeholder 6">
            <a:extLst>
              <a:ext uri="{FF2B5EF4-FFF2-40B4-BE49-F238E27FC236}">
                <a16:creationId xmlns:a16="http://schemas.microsoft.com/office/drawing/2014/main" id="{046091CD-3627-9B32-5322-88E6CBE1EF45}"/>
              </a:ext>
            </a:extLst>
          </p:cNvPr>
          <p:cNvSpPr>
            <a:spLocks noGrp="1"/>
          </p:cNvSpPr>
          <p:nvPr>
            <p:ph type="sldNum" sz="quarter" idx="13"/>
          </p:nvPr>
        </p:nvSpPr>
        <p:spPr/>
        <p:txBody>
          <a:bodyPr/>
          <a:lstStyle/>
          <a:p>
            <a:fld id="{E1123682-AE52-6D45-865E-F1EB3AE0E340}" type="slidenum">
              <a:rPr lang="en-US" smtClean="0"/>
              <a:pPr/>
              <a:t>9</a:t>
            </a:fld>
            <a:endParaRPr lang="en-US" dirty="0"/>
          </a:p>
        </p:txBody>
      </p:sp>
    </p:spTree>
    <p:extLst>
      <p:ext uri="{BB962C8B-B14F-4D97-AF65-F5344CB8AC3E}">
        <p14:creationId xmlns:p14="http://schemas.microsoft.com/office/powerpoint/2010/main" val="3503735939"/>
      </p:ext>
    </p:extLst>
  </p:cSld>
  <p:clrMapOvr>
    <a:masterClrMapping/>
  </p:clrMapOvr>
</p:sld>
</file>

<file path=ppt/theme/theme1.xml><?xml version="1.0" encoding="utf-8"?>
<a:theme xmlns:a="http://schemas.openxmlformats.org/drawingml/2006/main" name="2022 WM Template">
  <a:themeElements>
    <a:clrScheme name="West Monroe 052020">
      <a:dk1>
        <a:srgbClr val="5E5E5E"/>
      </a:dk1>
      <a:lt1>
        <a:srgbClr val="FFFFFF"/>
      </a:lt1>
      <a:dk2>
        <a:srgbClr val="D5D5D5"/>
      </a:dk2>
      <a:lt2>
        <a:srgbClr val="00223A"/>
      </a:lt2>
      <a:accent1>
        <a:srgbClr val="142238"/>
      </a:accent1>
      <a:accent2>
        <a:srgbClr val="1A4F5E"/>
      </a:accent2>
      <a:accent3>
        <a:srgbClr val="108A63"/>
      </a:accent3>
      <a:accent4>
        <a:srgbClr val="6AB550"/>
      </a:accent4>
      <a:accent5>
        <a:srgbClr val="F1AE2A"/>
      </a:accent5>
      <a:accent6>
        <a:srgbClr val="D34127"/>
      </a:accent6>
      <a:hlink>
        <a:srgbClr val="00223A"/>
      </a:hlink>
      <a:folHlink>
        <a:srgbClr val="F1AE2A"/>
      </a:folHlink>
    </a:clrScheme>
    <a:fontScheme name="West Monore 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600" dirty="0" err="1" smtClean="0"/>
        </a:defPPr>
      </a:lstStyle>
    </a:txDef>
  </a:objectDefaults>
  <a:extraClrSchemeLst/>
  <a:extLst>
    <a:ext uri="{05A4C25C-085E-4340-85A3-A5531E510DB2}">
      <thm15:themeFamily xmlns:thm15="http://schemas.microsoft.com/office/thememl/2012/main" name="Presentation6" id="{B89851F4-D735-C744-97A0-3E41C16174FF}" vid="{107AF5B4-E837-BD49-B721-AD2CE0B7E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CC54EB41E57040A0736DAB03637372" ma:contentTypeVersion="44" ma:contentTypeDescription="Create a new document." ma:contentTypeScope="" ma:versionID="3aac908af1c76e8eaf6bdcb23945d492">
  <xsd:schema xmlns:xsd="http://www.w3.org/2001/XMLSchema" xmlns:xs="http://www.w3.org/2001/XMLSchema" xmlns:p="http://schemas.microsoft.com/office/2006/metadata/properties" xmlns:ns1="http://schemas.microsoft.com/sharepoint/v3" xmlns:ns2="a7e061c1-e211-4fb8-ac16-2d7a4cc996c3" xmlns:ns3="328a33b6-d7ba-4a90-827e-5704a23d8a19" targetNamespace="http://schemas.microsoft.com/office/2006/metadata/properties" ma:root="true" ma:fieldsID="cd12fb5afb5493d35ffbe73df9987806" ns1:_="" ns2:_="" ns3:_="">
    <xsd:import namespace="http://schemas.microsoft.com/sharepoint/v3"/>
    <xsd:import namespace="a7e061c1-e211-4fb8-ac16-2d7a4cc996c3"/>
    <xsd:import namespace="328a33b6-d7ba-4a90-827e-5704a23d8a19"/>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DateTaken" minOccurs="0"/>
                <xsd:element ref="ns3:SharedWithUsers" minOccurs="0"/>
                <xsd:element ref="ns3:SharedWithDetails" minOccurs="0"/>
                <xsd:element ref="ns2:MediaServiceEventHashCode" minOccurs="0"/>
                <xsd:element ref="ns2:MediaServiceGenerationTime" minOccurs="0"/>
                <xsd:element ref="ns2:MediaServiceAutoTags" minOccurs="0"/>
                <xsd:element ref="ns2:MediaServiceOCR"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4"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5"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e061c1-e211-4fb8-ac16-2d7a4cc996c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28a33b6-d7ba-4a90-827e-5704a23d8a1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EC7338-4907-4C7E-8C02-EFDBF382FB88}">
  <ds:schemaRefs>
    <ds:schemaRef ds:uri="http://schemas.microsoft.com/sharepoint/v3"/>
    <ds:schemaRef ds:uri="http://schemas.microsoft.com/office/2006/metadata/properties"/>
    <ds:schemaRef ds:uri="http://schemas.microsoft.com/office/infopath/2007/PartnerControls"/>
    <ds:schemaRef ds:uri="http://www.w3.org/XML/1998/namespace"/>
    <ds:schemaRef ds:uri="328a33b6-d7ba-4a90-827e-5704a23d8a19"/>
    <ds:schemaRef ds:uri="http://purl.org/dc/terms/"/>
    <ds:schemaRef ds:uri="http://purl.org/dc/elements/1.1/"/>
    <ds:schemaRef ds:uri="http://schemas.microsoft.com/office/2006/documentManagement/types"/>
    <ds:schemaRef ds:uri="http://schemas.openxmlformats.org/package/2006/metadata/core-properties"/>
    <ds:schemaRef ds:uri="a7e061c1-e211-4fb8-ac16-2d7a4cc996c3"/>
    <ds:schemaRef ds:uri="http://purl.org/dc/dcmitype/"/>
  </ds:schemaRefs>
</ds:datastoreItem>
</file>

<file path=customXml/itemProps2.xml><?xml version="1.0" encoding="utf-8"?>
<ds:datastoreItem xmlns:ds="http://schemas.openxmlformats.org/officeDocument/2006/customXml" ds:itemID="{14669A43-062A-41F9-B539-E024FA3134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7e061c1-e211-4fb8-ac16-2d7a4cc996c3"/>
    <ds:schemaRef ds:uri="328a33b6-d7ba-4a90-827e-5704a23d8a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751926-33A7-41F3-B840-3C3A23F4BD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2022 WM Template</Template>
  <TotalTime>18476</TotalTime>
  <Words>1462</Words>
  <Application>Microsoft Macintosh PowerPoint</Application>
  <PresentationFormat>Widescreen</PresentationFormat>
  <Paragraphs>187</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Segoe UI</vt:lpstr>
      <vt:lpstr>Segoe UI Light</vt:lpstr>
      <vt:lpstr>2022 WM Template</vt:lpstr>
      <vt:lpstr>Let’s Get Scary and Continuously Deploy Databases!</vt:lpstr>
      <vt:lpstr>Please Thank the Sponsors!</vt:lpstr>
      <vt:lpstr>On Deck</vt:lpstr>
      <vt:lpstr>PowerPoint Presentation</vt:lpstr>
      <vt:lpstr>CI/CD Refresher</vt:lpstr>
      <vt:lpstr>What does Continuous really mean?</vt:lpstr>
      <vt:lpstr>The Data Problem</vt:lpstr>
      <vt:lpstr>You Probably Don’t Want To Lose Your Data</vt:lpstr>
      <vt:lpstr>PowerPoint Presentation</vt:lpstr>
      <vt:lpstr>If Your Data Is the Canonical Version…</vt:lpstr>
      <vt:lpstr>So How Do We Handle This?</vt:lpstr>
      <vt:lpstr>The Simple Cases</vt:lpstr>
      <vt:lpstr>The “You Do Have a Backup, Right” Cases</vt:lpstr>
      <vt:lpstr>The “You Do Have a Backup, Right” Cases</vt:lpstr>
      <vt:lpstr>PowerPoint Presentation</vt:lpstr>
      <vt:lpstr>Let’s Change a Column Name</vt:lpstr>
      <vt:lpstr>Let’s Change a Table Name!</vt:lpstr>
      <vt:lpstr>PowerPoint Presentation</vt:lpstr>
      <vt:lpstr>Unit Testing to the Rescue</vt:lpstr>
      <vt:lpstr>Stored Procedure And Unit Test Example</vt:lpstr>
      <vt:lpstr>CI/CD Integration</vt:lpstr>
      <vt:lpstr>First, Source Code Management</vt:lpstr>
      <vt:lpstr>Second, Rolling Forward?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Mallott</dc:creator>
  <cp:lastModifiedBy>Dan Mallott</cp:lastModifiedBy>
  <cp:revision>1</cp:revision>
  <cp:lastPrinted>2019-12-04T21:01:47Z</cp:lastPrinted>
  <dcterms:created xsi:type="dcterms:W3CDTF">2022-05-20T18:21:54Z</dcterms:created>
  <dcterms:modified xsi:type="dcterms:W3CDTF">2022-06-07T03:39:27Z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0x01010047CC54EB41E57040A0736DAB03637372</vt:lpwstr>
  </property>
</Properties>
</file>