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0" r:id="rId7"/>
    <p:sldId id="271" r:id="rId8"/>
    <p:sldId id="272" r:id="rId9"/>
    <p:sldId id="273" r:id="rId10"/>
    <p:sldId id="27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6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589" y="2130425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 gist of the week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Prototype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5397"/>
            <a:ext cx="6400800" cy="1752600"/>
          </a:xfrm>
        </p:spPr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Marchena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2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basicPropertyLookup.js</a:t>
            </a:r>
            <a:endParaRPr lang="en-US" dirty="0"/>
          </a:p>
        </p:txBody>
      </p:sp>
      <p:pic>
        <p:nvPicPr>
          <p:cNvPr id="2" name="Picture 1" descr="Screen Shot 2016-11-02 at 2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8" y="1192706"/>
            <a:ext cx="6502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9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107" y="2897682"/>
            <a:ext cx="827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danielmapar</a:t>
            </a:r>
            <a:r>
              <a:rPr lang="en-US" sz="2400" dirty="0" smtClean="0"/>
              <a:t>/JSOO/tree/master/</a:t>
            </a:r>
            <a:r>
              <a:rPr lang="en-US" sz="2400" dirty="0" err="1" smtClean="0"/>
              <a:t>gists</a:t>
            </a:r>
            <a:r>
              <a:rPr lang="en-US" sz="2400" dirty="0" smtClean="0"/>
              <a:t>/week3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4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Remember?</a:t>
            </a:r>
            <a:endParaRPr lang="en-US" dirty="0"/>
          </a:p>
        </p:txBody>
      </p:sp>
      <p:pic>
        <p:nvPicPr>
          <p:cNvPr id="4" name="Picture 3" descr="Screen Shot 2016-10-11 at 4.2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8" y="1335160"/>
            <a:ext cx="8117062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1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2930"/>
            <a:ext cx="8229600" cy="2588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Make objects resemble other objects. </a:t>
            </a:r>
          </a:p>
          <a:p>
            <a:pPr marL="0" indent="0">
              <a:buNone/>
            </a:pPr>
            <a:r>
              <a:rPr lang="en-US" dirty="0" smtClean="0"/>
              <a:t>Why? </a:t>
            </a:r>
            <a:endParaRPr lang="en-US" dirty="0"/>
          </a:p>
          <a:p>
            <a:r>
              <a:rPr lang="en-US" dirty="0" smtClean="0"/>
              <a:t>Sometimes we want two objects to have all the same properties, either to save memory or to avoid code duplication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213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52930"/>
            <a:ext cx="8229600" cy="2588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Copy all the properties from one object to the other?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Nop</a:t>
            </a:r>
            <a:r>
              <a:rPr lang="en-US" dirty="0" smtClean="0"/>
              <a:t>, let`s be more economical. We will direct the failed lookups of an object to another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6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77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Time to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basicPropertyLookup.js</a:t>
            </a:r>
            <a:endParaRPr lang="en-US" dirty="0"/>
          </a:p>
        </p:txBody>
      </p:sp>
      <p:pic>
        <p:nvPicPr>
          <p:cNvPr id="4" name="Picture 3" descr="Screen Shot 2016-11-02 at 1.02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14" y="1207368"/>
            <a:ext cx="5118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basicPropertyLookup.js</a:t>
            </a:r>
            <a:endParaRPr lang="en-US" dirty="0"/>
          </a:p>
        </p:txBody>
      </p:sp>
      <p:pic>
        <p:nvPicPr>
          <p:cNvPr id="2" name="Picture 1" descr="Screen Shot 2016-11-02 at 1.0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66" y="1697688"/>
            <a:ext cx="57023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basicPropertyLookup.js</a:t>
            </a:r>
            <a:endParaRPr lang="en-US" dirty="0"/>
          </a:p>
        </p:txBody>
      </p:sp>
      <p:pic>
        <p:nvPicPr>
          <p:cNvPr id="4" name="Picture 3" descr="Screen Shot 2016-11-02 at 1.0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93" y="1548644"/>
            <a:ext cx="59436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5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basicPropertyLookup.js</a:t>
            </a:r>
            <a:endParaRPr lang="en-US" dirty="0"/>
          </a:p>
        </p:txBody>
      </p:sp>
      <p:pic>
        <p:nvPicPr>
          <p:cNvPr id="5" name="Picture 4" descr="Screen Shot 2016-11-02 at 2.22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9" y="0"/>
            <a:ext cx="7214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6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105</Words>
  <Application>Microsoft Macintosh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Tech gist of the week  Prototype Chains</vt:lpstr>
      <vt:lpstr>Remember?</vt:lpstr>
      <vt:lpstr>What is it?</vt:lpstr>
      <vt:lpstr>What to do?</vt:lpstr>
      <vt:lpstr>Time to code!</vt:lpstr>
      <vt:lpstr>basicPropertyLookup.js</vt:lpstr>
      <vt:lpstr>basicPropertyLookup.js</vt:lpstr>
      <vt:lpstr>basicPropertyLookup.js</vt:lpstr>
      <vt:lpstr>basicPropertyLookup.js</vt:lpstr>
      <vt:lpstr>basicPropertyLookup.js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gist of the week  Scopes, closures and the parameter this</dc:title>
  <dc:creator>dan</dc:creator>
  <cp:lastModifiedBy>dan</cp:lastModifiedBy>
  <cp:revision>64</cp:revision>
  <dcterms:created xsi:type="dcterms:W3CDTF">2016-10-11T17:32:49Z</dcterms:created>
  <dcterms:modified xsi:type="dcterms:W3CDTF">2016-11-02T16:26:22Z</dcterms:modified>
</cp:coreProperties>
</file>