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70" r:id="rId8"/>
    <p:sldId id="271" r:id="rId9"/>
    <p:sldId id="272" r:id="rId10"/>
    <p:sldId id="273" r:id="rId11"/>
    <p:sldId id="275" r:id="rId12"/>
    <p:sldId id="274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6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C120A-EDD0-A446-8EB1-71279026D44C}" type="datetimeFigureOut">
              <a:rPr lang="en-US" smtClean="0"/>
              <a:t>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589" y="2130425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 gist of the week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parameter this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5397"/>
            <a:ext cx="6400800" cy="1752600"/>
          </a:xfrm>
        </p:spPr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Marchena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2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75" y="310248"/>
            <a:ext cx="9127665" cy="1143000"/>
          </a:xfrm>
        </p:spPr>
        <p:txBody>
          <a:bodyPr>
            <a:normAutofit/>
          </a:bodyPr>
          <a:lstStyle/>
          <a:p>
            <a:r>
              <a:rPr lang="en-US" dirty="0"/>
              <a:t>Parameter this </a:t>
            </a:r>
            <a:r>
              <a:rPr lang="en-US" dirty="0" smtClean="0"/>
              <a:t>and callbacks</a:t>
            </a:r>
            <a:endParaRPr lang="en-US" dirty="0"/>
          </a:p>
        </p:txBody>
      </p:sp>
      <p:pic>
        <p:nvPicPr>
          <p:cNvPr id="4" name="Picture 3" descr="Screen Shot 2016-10-19 at 3.14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378"/>
            <a:ext cx="91440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999" y="5518281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/questions/11605917/this-</a:t>
            </a:r>
            <a:r>
              <a:rPr lang="en-US" dirty="0" err="1"/>
              <a:t>vs</a:t>
            </a:r>
            <a:r>
              <a:rPr lang="en-US" dirty="0"/>
              <a:t>-scope-in-</a:t>
            </a:r>
            <a:r>
              <a:rPr lang="en-US" dirty="0" err="1"/>
              <a:t>angularjs</a:t>
            </a:r>
            <a:r>
              <a:rPr lang="en-US" dirty="0"/>
              <a:t>-controllers</a:t>
            </a:r>
          </a:p>
        </p:txBody>
      </p:sp>
    </p:spTree>
    <p:extLst>
      <p:ext uri="{BB962C8B-B14F-4D97-AF65-F5344CB8AC3E}">
        <p14:creationId xmlns:p14="http://schemas.microsoft.com/office/powerpoint/2010/main" val="332593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75" y="310248"/>
            <a:ext cx="9127665" cy="1143000"/>
          </a:xfrm>
        </p:spPr>
        <p:txBody>
          <a:bodyPr>
            <a:normAutofit/>
          </a:bodyPr>
          <a:lstStyle/>
          <a:p>
            <a:r>
              <a:rPr lang="en-US" dirty="0"/>
              <a:t>Parameter this </a:t>
            </a:r>
            <a:r>
              <a:rPr lang="en-US" dirty="0" smtClean="0"/>
              <a:t>using bind</a:t>
            </a:r>
            <a:endParaRPr lang="en-US" dirty="0"/>
          </a:p>
        </p:txBody>
      </p:sp>
      <p:pic>
        <p:nvPicPr>
          <p:cNvPr id="2" name="Picture 1" descr="Screen Shot 2016-10-19 at 3.37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66" y="1829237"/>
            <a:ext cx="62484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8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75" y="310248"/>
            <a:ext cx="9127665" cy="1143000"/>
          </a:xfrm>
        </p:spPr>
        <p:txBody>
          <a:bodyPr>
            <a:normAutofit/>
          </a:bodyPr>
          <a:lstStyle/>
          <a:p>
            <a:r>
              <a:rPr lang="en-US" dirty="0"/>
              <a:t>Parameter this </a:t>
            </a:r>
            <a:r>
              <a:rPr lang="en-US" dirty="0" smtClean="0"/>
              <a:t>and the new keyword</a:t>
            </a:r>
            <a:endParaRPr lang="en-US" dirty="0"/>
          </a:p>
        </p:txBody>
      </p:sp>
      <p:pic>
        <p:nvPicPr>
          <p:cNvPr id="6" name="Picture 5" descr="Screen Shot 2016-10-19 at 3.33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6" y="1802718"/>
            <a:ext cx="7569200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7359" y="5073826"/>
            <a:ext cx="45907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will get clear next talk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03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quiz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 descr="Screen Shot 2016-10-11 at 4.2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8" y="1335160"/>
            <a:ext cx="8117062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8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107" y="2897682"/>
            <a:ext cx="827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danielmapar</a:t>
            </a:r>
            <a:r>
              <a:rPr lang="en-US" sz="2400" dirty="0" smtClean="0"/>
              <a:t>/JSOO/tree/master/</a:t>
            </a:r>
            <a:r>
              <a:rPr lang="en-US" sz="2400" dirty="0" err="1" smtClean="0"/>
              <a:t>gists</a:t>
            </a:r>
            <a:r>
              <a:rPr lang="en-US" sz="2400" smtClean="0"/>
              <a:t>/week2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4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Remember?</a:t>
            </a:r>
            <a:endParaRPr lang="en-US" dirty="0"/>
          </a:p>
        </p:txBody>
      </p:sp>
      <p:pic>
        <p:nvPicPr>
          <p:cNvPr id="4" name="Picture 3" descr="Screen Shot 2016-10-11 at 4.2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8" y="1335160"/>
            <a:ext cx="8117062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1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“this” in other languages?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6325"/>
            <a:ext cx="8229600" cy="2588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Dynamically refer to the current object/instance.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213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0-19 at 2.31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6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is the parameter this in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514"/>
            <a:ext cx="8229600" cy="5187271"/>
          </a:xfrm>
        </p:spPr>
        <p:txBody>
          <a:bodyPr>
            <a:normAutofit/>
          </a:bodyPr>
          <a:lstStyle/>
          <a:p>
            <a:r>
              <a:rPr lang="en-US" dirty="0" smtClean="0"/>
              <a:t>The parameter this is like any other function parameter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is two major differences between a regular parameter and the parameter this:</a:t>
            </a:r>
          </a:p>
          <a:p>
            <a:pPr lvl="2"/>
            <a:r>
              <a:rPr lang="en-US" dirty="0" smtClean="0"/>
              <a:t>You don’t get to pick the name for the parameter this</a:t>
            </a:r>
          </a:p>
          <a:p>
            <a:pPr lvl="2"/>
            <a:r>
              <a:rPr lang="en-US" dirty="0" smtClean="0"/>
              <a:t>You bind values to the parameter this a bit differently</a:t>
            </a:r>
          </a:p>
          <a:p>
            <a:pPr lvl="3"/>
            <a:r>
              <a:rPr lang="en-US" dirty="0" smtClean="0"/>
              <a:t>Their 5 different ways to do it (we will explore that)</a:t>
            </a:r>
          </a:p>
        </p:txBody>
      </p:sp>
      <p:pic>
        <p:nvPicPr>
          <p:cNvPr id="4" name="Picture 3" descr="Screen Shot 2016-10-19 at 2.35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9" y="2598598"/>
            <a:ext cx="4749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1100" y="310248"/>
            <a:ext cx="890787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 this </a:t>
            </a:r>
            <a:r>
              <a:rPr lang="en-US" dirty="0" err="1"/>
              <a:t>binded</a:t>
            </a:r>
            <a:r>
              <a:rPr lang="en-US" dirty="0"/>
              <a:t> directly to object</a:t>
            </a:r>
          </a:p>
        </p:txBody>
      </p:sp>
      <p:pic>
        <p:nvPicPr>
          <p:cNvPr id="6" name="Picture 5" descr="Screen Shot 2016-10-19 at 3.03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1567950"/>
            <a:ext cx="85979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0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75" y="310248"/>
            <a:ext cx="9127665" cy="1143000"/>
          </a:xfrm>
        </p:spPr>
        <p:txBody>
          <a:bodyPr>
            <a:normAutofit/>
          </a:bodyPr>
          <a:lstStyle/>
          <a:p>
            <a:r>
              <a:rPr lang="en-US" dirty="0"/>
              <a:t>Parameter this </a:t>
            </a:r>
            <a:r>
              <a:rPr lang="en-US" dirty="0" err="1"/>
              <a:t>binded</a:t>
            </a:r>
            <a:r>
              <a:rPr lang="en-US" dirty="0"/>
              <a:t> </a:t>
            </a:r>
            <a:r>
              <a:rPr lang="en-US" dirty="0" smtClean="0"/>
              <a:t>global </a:t>
            </a:r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2" name="Picture 1" descr="Screen Shot 2016-10-19 at 3.01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49" y="2197537"/>
            <a:ext cx="5791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75" y="310248"/>
            <a:ext cx="9127665" cy="1143000"/>
          </a:xfrm>
        </p:spPr>
        <p:txBody>
          <a:bodyPr>
            <a:normAutofit/>
          </a:bodyPr>
          <a:lstStyle/>
          <a:p>
            <a:r>
              <a:rPr lang="en-US" dirty="0"/>
              <a:t>Parameter this </a:t>
            </a:r>
            <a:r>
              <a:rPr lang="en-US" dirty="0" err="1"/>
              <a:t>binded</a:t>
            </a:r>
            <a:r>
              <a:rPr lang="en-US" dirty="0"/>
              <a:t> </a:t>
            </a:r>
            <a:r>
              <a:rPr lang="en-US" dirty="0" smtClean="0"/>
              <a:t>using .call</a:t>
            </a:r>
            <a:endParaRPr lang="en-US" dirty="0"/>
          </a:p>
        </p:txBody>
      </p:sp>
      <p:pic>
        <p:nvPicPr>
          <p:cNvPr id="4" name="Picture 3" descr="Screen Shot 2016-10-19 at 3.05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83" y="1945485"/>
            <a:ext cx="6121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5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75" y="310248"/>
            <a:ext cx="9127665" cy="1143000"/>
          </a:xfrm>
        </p:spPr>
        <p:txBody>
          <a:bodyPr>
            <a:normAutofit/>
          </a:bodyPr>
          <a:lstStyle/>
          <a:p>
            <a:r>
              <a:rPr lang="en-US" dirty="0"/>
              <a:t>Parameter this </a:t>
            </a:r>
            <a:r>
              <a:rPr lang="en-US" dirty="0" err="1"/>
              <a:t>binded</a:t>
            </a:r>
            <a:r>
              <a:rPr lang="en-US" dirty="0"/>
              <a:t> </a:t>
            </a:r>
            <a:r>
              <a:rPr lang="en-US" dirty="0" smtClean="0"/>
              <a:t>using .apply</a:t>
            </a:r>
            <a:endParaRPr lang="en-US" dirty="0"/>
          </a:p>
        </p:txBody>
      </p:sp>
      <p:pic>
        <p:nvPicPr>
          <p:cNvPr id="2" name="Picture 1" descr="Screen Shot 2016-10-19 at 3.07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3" y="2383564"/>
            <a:ext cx="7556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8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179</Words>
  <Application>Microsoft Macintosh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Tech gist of the week  The parameter this</vt:lpstr>
      <vt:lpstr>Remember?</vt:lpstr>
      <vt:lpstr>What is “this” in other languages?</vt:lpstr>
      <vt:lpstr>PowerPoint Presentation</vt:lpstr>
      <vt:lpstr>What the is the parameter this in JS?</vt:lpstr>
      <vt:lpstr>Parameter this binded directly to object</vt:lpstr>
      <vt:lpstr>Parameter this binded global object</vt:lpstr>
      <vt:lpstr>Parameter this binded using .call</vt:lpstr>
      <vt:lpstr>Parameter this binded using .apply</vt:lpstr>
      <vt:lpstr>Parameter this and callbacks</vt:lpstr>
      <vt:lpstr>Parameter this using bind</vt:lpstr>
      <vt:lpstr>Parameter this and the new keyword</vt:lpstr>
      <vt:lpstr>Back to the quiz 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gist of the week  Scopes, closures and the parameter this</dc:title>
  <dc:creator>dan</dc:creator>
  <cp:lastModifiedBy>dan</cp:lastModifiedBy>
  <cp:revision>54</cp:revision>
  <dcterms:created xsi:type="dcterms:W3CDTF">2016-10-11T17:32:49Z</dcterms:created>
  <dcterms:modified xsi:type="dcterms:W3CDTF">2016-10-19T18:30:46Z</dcterms:modified>
</cp:coreProperties>
</file>