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8" r:id="rId2"/>
    <p:sldId id="268" r:id="rId3"/>
    <p:sldId id="276" r:id="rId4"/>
    <p:sldId id="267" r:id="rId5"/>
    <p:sldId id="275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268"/>
          </p14:sldIdLst>
        </p14:section>
        <p14:section name="Demo" id="{EF8429FD-DFA3-40BF-964D-386C8B22055A}">
          <p14:sldIdLst/>
        </p14:section>
        <p14:section name="Q &amp; A" id="{EC3F6F94-2D82-4EB0-B8B3-D1EDFDD37945}">
          <p14:sldIdLst>
            <p14:sldId id="276"/>
            <p14:sldId id="267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60253" autoAdjust="0"/>
  </p:normalViewPr>
  <p:slideViewPr>
    <p:cSldViewPr snapToGrid="0">
      <p:cViewPr varScale="1">
        <p:scale>
          <a:sx n="101" d="100"/>
          <a:sy n="101" d="100"/>
        </p:scale>
        <p:origin x="2660" y="6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warm welcome to </a:t>
            </a:r>
            <a:r>
              <a:rPr lang="en-US" dirty="0" smtClean="0"/>
              <a:t>part</a:t>
            </a:r>
            <a:r>
              <a:rPr lang="en-US" baseline="0" dirty="0" smtClean="0"/>
              <a:t> II </a:t>
            </a:r>
            <a:r>
              <a:rPr lang="en-US" dirty="0" smtClean="0"/>
              <a:t>webinar </a:t>
            </a:r>
            <a:r>
              <a:rPr lang="en-US" dirty="0"/>
              <a:t>in the </a:t>
            </a:r>
            <a:r>
              <a:rPr lang="en-US" dirty="0" err="1"/>
              <a:t>async</a:t>
            </a:r>
            <a:r>
              <a:rPr lang="en-US" dirty="0"/>
              <a:t> webinar series.</a:t>
            </a:r>
          </a:p>
          <a:p>
            <a:r>
              <a:rPr lang="en-US" baseline="0" dirty="0"/>
              <a:t>Today we talk about </a:t>
            </a:r>
            <a:r>
              <a:rPr lang="en-US" baseline="0" dirty="0" smtClean="0"/>
              <a:t>the task parallel library and message pumps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Daniel, Solution Architect…</a:t>
            </a:r>
          </a:p>
          <a:p>
            <a:r>
              <a:rPr lang="en-US" dirty="0"/>
              <a:t>I live in central</a:t>
            </a:r>
            <a:r>
              <a:rPr lang="en-US" baseline="0" dirty="0"/>
              <a:t> Switzerland. If you want to know more about me listen to episode 77 of developer on fire</a:t>
            </a:r>
            <a:endParaRPr lang="en-US" dirty="0"/>
          </a:p>
          <a:p>
            <a:r>
              <a:rPr lang="en-US" dirty="0"/>
              <a:t>You can reach me on twitter under @danielmarbach</a:t>
            </a:r>
          </a:p>
          <a:p>
            <a:r>
              <a:rPr lang="en-US" dirty="0"/>
              <a:t>I blog on the particular blog and on my personal blog</a:t>
            </a:r>
          </a:p>
          <a:p>
            <a:r>
              <a:rPr lang="en-US" dirty="0"/>
              <a:t>Subscribe after this webinar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webinar we</a:t>
            </a:r>
            <a:r>
              <a:rPr lang="en-US" baseline="0" dirty="0"/>
              <a:t> will dive deeper and write a message pump for a service bus which combines </a:t>
            </a:r>
            <a:r>
              <a:rPr lang="en-US" baseline="0" dirty="0" err="1"/>
              <a:t>async</a:t>
            </a:r>
            <a:r>
              <a:rPr lang="en-US" baseline="0" dirty="0"/>
              <a:t>/await with TPL</a:t>
            </a:r>
          </a:p>
          <a:p>
            <a:r>
              <a:rPr lang="en-US" baseline="0" dirty="0"/>
              <a:t>We’ll learn where TPL contains unpleasant surprises and how we can work around those</a:t>
            </a:r>
          </a:p>
          <a:p>
            <a:r>
              <a:rPr lang="en-US" baseline="0" dirty="0"/>
              <a:t>Join again, invite your friends and learn to apply more than just the basics of </a:t>
            </a:r>
            <a:r>
              <a:rPr lang="en-US" baseline="0" dirty="0" err="1"/>
              <a:t>async</a:t>
            </a:r>
            <a:r>
              <a:rPr lang="en-US" baseline="0" dirty="0"/>
              <a:t>/await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06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that can be answered in blog posts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Reduces christmas tree programming to code</a:t>
            </a:r>
            <a:r>
              <a:rPr lang="de-CH" baseline="0" dirty="0"/>
              <a:t> which looks much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435" y="2411332"/>
            <a:ext cx="1008000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  <a:latin typeface="Yanone Kaffeesatz Regular" panose="02000000000000000000" pitchFamily="2" charset="0"/>
              </a:rPr>
              <a:t>TPL &amp; Message Pumps</a:t>
            </a:r>
            <a:endParaRPr lang="de-CH" sz="1100" dirty="0"/>
          </a:p>
        </p:txBody>
      </p:sp>
      <p:sp>
        <p:nvSpPr>
          <p:cNvPr id="6" name="Rectangle 5"/>
          <p:cNvSpPr/>
          <p:nvPr/>
        </p:nvSpPr>
        <p:spPr>
          <a:xfrm>
            <a:off x="1243435" y="1303336"/>
            <a:ext cx="2549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Welcome</a:t>
            </a:r>
            <a:endParaRPr lang="de-CH" sz="105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6116" y="4273380"/>
            <a:ext cx="27061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webinar</a:t>
            </a:r>
            <a:endParaRPr lang="de-CH" sz="105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1742883"/>
            <a:ext cx="5151939" cy="3434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1327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Solution Architect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Enthusiastic 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 for systems integration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8916" y="1798413"/>
            <a:ext cx="5652417" cy="4268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Next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2273365" y="735559"/>
            <a:ext cx="8260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particular.net/</a:t>
            </a:r>
            <a:r>
              <a:rPr lang="de-CH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async-await-webinar-series</a:t>
            </a:r>
          </a:p>
        </p:txBody>
      </p:sp>
    </p:spTree>
    <p:extLst>
      <p:ext uri="{BB962C8B-B14F-4D97-AF65-F5344CB8AC3E}">
        <p14:creationId xmlns:p14="http://schemas.microsoft.com/office/powerpoint/2010/main" val="330955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1006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03-03-2016-AsyncWebinar</a:t>
            </a:r>
            <a:endParaRPr lang="de-CH" sz="4000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Danniel Marbach</cp:lastModifiedBy>
  <cp:revision>75</cp:revision>
  <dcterms:created xsi:type="dcterms:W3CDTF">2016-02-22T14:00:45Z</dcterms:created>
  <dcterms:modified xsi:type="dcterms:W3CDTF">2016-02-29T19:43:49Z</dcterms:modified>
</cp:coreProperties>
</file>