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8" r:id="rId2"/>
    <p:sldId id="268" r:id="rId3"/>
    <p:sldId id="280" r:id="rId4"/>
    <p:sldId id="281" r:id="rId5"/>
    <p:sldId id="283" r:id="rId6"/>
    <p:sldId id="282" r:id="rId7"/>
    <p:sldId id="284" r:id="rId8"/>
    <p:sldId id="285" r:id="rId9"/>
    <p:sldId id="290" r:id="rId10"/>
    <p:sldId id="291" r:id="rId11"/>
    <p:sldId id="286" r:id="rId12"/>
    <p:sldId id="287" r:id="rId13"/>
    <p:sldId id="288" r:id="rId14"/>
    <p:sldId id="276" r:id="rId15"/>
    <p:sldId id="267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</p14:sldIdLst>
        </p14:section>
        <p14:section name="Demo" id="{EF8429FD-DFA3-40BF-964D-386C8B22055A}">
          <p14:sldIdLst>
            <p14:sldId id="280"/>
            <p14:sldId id="281"/>
          </p14:sldIdLst>
        </p14:section>
        <p14:section name="The pump" id="{97029B3B-5064-4FA9-A400-40C4D07DAA19}">
          <p14:sldIdLst>
            <p14:sldId id="283"/>
            <p14:sldId id="282"/>
          </p14:sldIdLst>
        </p14:section>
        <p14:section name="Code" id="{2B47A768-C3D4-44EA-91A1-19EAC6D39F09}">
          <p14:sldIdLst>
            <p14:sldId id="284"/>
            <p14:sldId id="285"/>
            <p14:sldId id="290"/>
            <p14:sldId id="291"/>
          </p14:sldIdLst>
        </p14:section>
        <p14:section name="Q &amp; A" id="{EC3F6F94-2D82-4EB0-B8B3-D1EDFDD37945}">
          <p14:sldIdLst>
            <p14:sldId id="286"/>
            <p14:sldId id="287"/>
            <p14:sldId id="288"/>
            <p14:sldId id="276"/>
            <p14:sldId id="26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60253" autoAdjust="0"/>
  </p:normalViewPr>
  <p:slideViewPr>
    <p:cSldViewPr snapToGrid="0">
      <p:cViewPr varScale="1">
        <p:scale>
          <a:sx n="156" d="100"/>
          <a:sy n="156" d="100"/>
        </p:scale>
        <p:origin x="1908" y="1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The Pump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Code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The Pump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>
        <a:solidFill>
          <a:schemeClr val="accent2">
            <a:hueOff val="-727682"/>
            <a:satOff val="-41964"/>
            <a:lumOff val="4314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Code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>
        <a:solidFill>
          <a:schemeClr val="accent2">
            <a:hueOff val="-1455363"/>
            <a:satOff val="-83928"/>
            <a:lumOff val="8628"/>
            <a:alpha val="15000"/>
          </a:schemeClr>
        </a:solidFill>
      </dgm:spPr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58C41-F660-42F6-BDB0-44574C193CB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10A0E6-5897-46BA-910B-E6294E0A7A6B}">
      <dgm:prSet phldrT="[Text]"/>
      <dgm:spPr/>
      <dgm:t>
        <a:bodyPr/>
        <a:lstStyle/>
        <a:p>
          <a:endParaRPr lang="en-US" dirty="0"/>
        </a:p>
      </dgm:t>
    </dgm:pt>
    <dgm:pt modelId="{CBA0E0D8-D747-4D17-B024-EA60126C05FE}" type="parTrans" cxnId="{5A06FB59-BCC3-498A-9F8B-100163D11782}">
      <dgm:prSet/>
      <dgm:spPr/>
      <dgm:t>
        <a:bodyPr/>
        <a:lstStyle/>
        <a:p>
          <a:endParaRPr lang="en-US"/>
        </a:p>
      </dgm:t>
    </dgm:pt>
    <dgm:pt modelId="{1C97BC7A-3CA2-47F4-B9C1-7D61151AC0FE}" type="sibTrans" cxnId="{5A06FB59-BCC3-498A-9F8B-100163D11782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A45F282-51F5-42BB-BC5A-EC425A64369C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Yanone Kaffeesatz Regular" panose="02000000000000000000" pitchFamily="2" charset="0"/>
          </a:endParaRPr>
        </a:p>
      </dgm:t>
    </dgm:pt>
    <dgm:pt modelId="{21541983-0FCA-49FF-AE5D-9091D2BE7211}" type="sibTrans" cxnId="{C3F8D4FE-E30A-470E-A50F-B3C90EE65E16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C0220FC8-3F26-4830-9038-6886102F0891}" type="parTrans" cxnId="{C3F8D4FE-E30A-470E-A50F-B3C90EE65E16}">
      <dgm:prSet/>
      <dgm:spPr/>
      <dgm:t>
        <a:bodyPr/>
        <a:lstStyle/>
        <a:p>
          <a:endParaRPr lang="en-US"/>
        </a:p>
      </dgm:t>
    </dgm:pt>
    <dgm:pt modelId="{6D92D053-71E2-4307-8EB1-4A1B84D638AE}" type="pres">
      <dgm:prSet presAssocID="{61358C41-F660-42F6-BDB0-44574C193CBD}" presName="cycle" presStyleCnt="0">
        <dgm:presLayoutVars>
          <dgm:dir/>
          <dgm:resizeHandles val="exact"/>
        </dgm:presLayoutVars>
      </dgm:prSet>
      <dgm:spPr/>
    </dgm:pt>
    <dgm:pt modelId="{7507AB1E-0B5D-4BFC-A368-D5BC6D0BB5A0}" type="pres">
      <dgm:prSet presAssocID="{DA45F282-51F5-42BB-BC5A-EC425A64369C}" presName="dummy" presStyleCnt="0"/>
      <dgm:spPr/>
    </dgm:pt>
    <dgm:pt modelId="{2A053A28-1721-4A85-9556-3A0E17E86BF8}" type="pres">
      <dgm:prSet presAssocID="{DA45F282-51F5-42BB-BC5A-EC425A64369C}" presName="node" presStyleLbl="revTx" presStyleIdx="0" presStyleCnt="2">
        <dgm:presLayoutVars>
          <dgm:bulletEnabled val="1"/>
        </dgm:presLayoutVars>
      </dgm:prSet>
      <dgm:spPr/>
    </dgm:pt>
    <dgm:pt modelId="{6E5412E1-9123-48FB-BD6F-2BA3CF404919}" type="pres">
      <dgm:prSet presAssocID="{21541983-0FCA-49FF-AE5D-9091D2BE7211}" presName="sibTrans" presStyleLbl="node1" presStyleIdx="0" presStyleCnt="2"/>
      <dgm:spPr/>
    </dgm:pt>
    <dgm:pt modelId="{E8B53D3D-1741-4526-A53A-C9550717B1F3}" type="pres">
      <dgm:prSet presAssocID="{3710A0E6-5897-46BA-910B-E6294E0A7A6B}" presName="dummy" presStyleCnt="0"/>
      <dgm:spPr/>
    </dgm:pt>
    <dgm:pt modelId="{2DACED8E-C3FF-4E99-92F2-D7F9EA5BA2D4}" type="pres">
      <dgm:prSet presAssocID="{3710A0E6-5897-46BA-910B-E6294E0A7A6B}" presName="node" presStyleLbl="revTx" presStyleIdx="1" presStyleCnt="2">
        <dgm:presLayoutVars>
          <dgm:bulletEnabled val="1"/>
        </dgm:presLayoutVars>
      </dgm:prSet>
      <dgm:spPr/>
    </dgm:pt>
    <dgm:pt modelId="{95563647-3FF8-444C-91F1-280B700F8B5F}" type="pres">
      <dgm:prSet presAssocID="{1C97BC7A-3CA2-47F4-B9C1-7D61151AC0FE}" presName="sibTrans" presStyleLbl="node1" presStyleIdx="1" presStyleCnt="2"/>
      <dgm:spPr/>
    </dgm:pt>
  </dgm:ptLst>
  <dgm:cxnLst>
    <dgm:cxn modelId="{2FB3C629-6CFE-409B-BF93-BBB2F7CEC38B}" type="presOf" srcId="{21541983-0FCA-49FF-AE5D-9091D2BE7211}" destId="{6E5412E1-9123-48FB-BD6F-2BA3CF404919}" srcOrd="0" destOrd="0" presId="urn:microsoft.com/office/officeart/2005/8/layout/cycle1"/>
    <dgm:cxn modelId="{5A06FB59-BCC3-498A-9F8B-100163D11782}" srcId="{61358C41-F660-42F6-BDB0-44574C193CBD}" destId="{3710A0E6-5897-46BA-910B-E6294E0A7A6B}" srcOrd="1" destOrd="0" parTransId="{CBA0E0D8-D747-4D17-B024-EA60126C05FE}" sibTransId="{1C97BC7A-3CA2-47F4-B9C1-7D61151AC0FE}"/>
    <dgm:cxn modelId="{A47C7A0B-9E7C-4AA5-88FB-738C4AD36F05}" type="presOf" srcId="{61358C41-F660-42F6-BDB0-44574C193CBD}" destId="{6D92D053-71E2-4307-8EB1-4A1B84D638AE}" srcOrd="0" destOrd="0" presId="urn:microsoft.com/office/officeart/2005/8/layout/cycle1"/>
    <dgm:cxn modelId="{C3F8D4FE-E30A-470E-A50F-B3C90EE65E16}" srcId="{61358C41-F660-42F6-BDB0-44574C193CBD}" destId="{DA45F282-51F5-42BB-BC5A-EC425A64369C}" srcOrd="0" destOrd="0" parTransId="{C0220FC8-3F26-4830-9038-6886102F0891}" sibTransId="{21541983-0FCA-49FF-AE5D-9091D2BE7211}"/>
    <dgm:cxn modelId="{5570AF0F-8432-4255-B3BD-E1A7F5AC65FC}" type="presOf" srcId="{1C97BC7A-3CA2-47F4-B9C1-7D61151AC0FE}" destId="{95563647-3FF8-444C-91F1-280B700F8B5F}" srcOrd="0" destOrd="0" presId="urn:microsoft.com/office/officeart/2005/8/layout/cycle1"/>
    <dgm:cxn modelId="{FE5675A1-11A5-4FAE-8A41-590569D9FF0C}" type="presOf" srcId="{DA45F282-51F5-42BB-BC5A-EC425A64369C}" destId="{2A053A28-1721-4A85-9556-3A0E17E86BF8}" srcOrd="0" destOrd="0" presId="urn:microsoft.com/office/officeart/2005/8/layout/cycle1"/>
    <dgm:cxn modelId="{F571C9B3-92E6-46C7-8DAE-8BD0BDCF55AE}" type="presOf" srcId="{3710A0E6-5897-46BA-910B-E6294E0A7A6B}" destId="{2DACED8E-C3FF-4E99-92F2-D7F9EA5BA2D4}" srcOrd="0" destOrd="0" presId="urn:microsoft.com/office/officeart/2005/8/layout/cycle1"/>
    <dgm:cxn modelId="{C331C5A0-06B0-4464-8630-8B4513ABF5F9}" type="presParOf" srcId="{6D92D053-71E2-4307-8EB1-4A1B84D638AE}" destId="{7507AB1E-0B5D-4BFC-A368-D5BC6D0BB5A0}" srcOrd="0" destOrd="0" presId="urn:microsoft.com/office/officeart/2005/8/layout/cycle1"/>
    <dgm:cxn modelId="{519AADBB-3819-429B-93AE-BA10996F11C9}" type="presParOf" srcId="{6D92D053-71E2-4307-8EB1-4A1B84D638AE}" destId="{2A053A28-1721-4A85-9556-3A0E17E86BF8}" srcOrd="1" destOrd="0" presId="urn:microsoft.com/office/officeart/2005/8/layout/cycle1"/>
    <dgm:cxn modelId="{14EEE281-5ADF-468C-8371-C41E0B4D3629}" type="presParOf" srcId="{6D92D053-71E2-4307-8EB1-4A1B84D638AE}" destId="{6E5412E1-9123-48FB-BD6F-2BA3CF404919}" srcOrd="2" destOrd="0" presId="urn:microsoft.com/office/officeart/2005/8/layout/cycle1"/>
    <dgm:cxn modelId="{FE943CA3-1E65-4039-AB28-5D92812B5B63}" type="presParOf" srcId="{6D92D053-71E2-4307-8EB1-4A1B84D638AE}" destId="{E8B53D3D-1741-4526-A53A-C9550717B1F3}" srcOrd="3" destOrd="0" presId="urn:microsoft.com/office/officeart/2005/8/layout/cycle1"/>
    <dgm:cxn modelId="{B49CD459-1998-4022-84A7-7AF32F3B5A27}" type="presParOf" srcId="{6D92D053-71E2-4307-8EB1-4A1B84D638AE}" destId="{2DACED8E-C3FF-4E99-92F2-D7F9EA5BA2D4}" srcOrd="4" destOrd="0" presId="urn:microsoft.com/office/officeart/2005/8/layout/cycle1"/>
    <dgm:cxn modelId="{E0521423-9030-4FF7-8CA5-607B17EDCF56}" type="presParOf" srcId="{6D92D053-71E2-4307-8EB1-4A1B84D638AE}" destId="{95563647-3FF8-444C-91F1-280B700F8B5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>
        <a:solidFill>
          <a:schemeClr val="accent2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The Pump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Code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>
        <a:solidFill>
          <a:schemeClr val="accent2">
            <a:hueOff val="-1455363"/>
            <a:satOff val="-83928"/>
            <a:lumOff val="8628"/>
            <a:alpha val="15000"/>
          </a:schemeClr>
        </a:solidFill>
      </dgm:spPr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>
        <a:solidFill>
          <a:schemeClr val="accent2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The Pump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>
        <a:solidFill>
          <a:schemeClr val="accent2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Code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The Pump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Code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The Pump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Code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3A28-1721-4A85-9556-3A0E17E86BF8}">
      <dsp:nvSpPr>
        <dsp:cNvPr id="0" name=""/>
        <dsp:cNvSpPr/>
      </dsp:nvSpPr>
      <dsp:spPr>
        <a:xfrm>
          <a:off x="4901106" y="1391708"/>
          <a:ext cx="2635250" cy="263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tx2"/>
            </a:solidFill>
            <a:latin typeface="Yanone Kaffeesatz Regular" panose="02000000000000000000" pitchFamily="2" charset="0"/>
          </a:endParaRPr>
        </a:p>
      </dsp:txBody>
      <dsp:txXfrm>
        <a:off x="4901106" y="1391708"/>
        <a:ext cx="2635250" cy="2635250"/>
      </dsp:txXfrm>
    </dsp:sp>
    <dsp:sp modelId="{6E5412E1-9123-48FB-BD6F-2BA3CF404919}">
      <dsp:nvSpPr>
        <dsp:cNvPr id="0" name=""/>
        <dsp:cNvSpPr/>
      </dsp:nvSpPr>
      <dsp:spPr>
        <a:xfrm>
          <a:off x="1352571" y="-2094"/>
          <a:ext cx="5422856" cy="5422856"/>
        </a:xfrm>
        <a:prstGeom prst="circularArrow">
          <a:avLst>
            <a:gd name="adj1" fmla="val 9476"/>
            <a:gd name="adj2" fmla="val 684342"/>
            <a:gd name="adj3" fmla="val 7853763"/>
            <a:gd name="adj4" fmla="val 2261895"/>
            <a:gd name="adj5" fmla="val 11055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D8E-C3FF-4E99-92F2-D7F9EA5BA2D4}">
      <dsp:nvSpPr>
        <dsp:cNvPr id="0" name=""/>
        <dsp:cNvSpPr/>
      </dsp:nvSpPr>
      <dsp:spPr>
        <a:xfrm>
          <a:off x="591643" y="1391708"/>
          <a:ext cx="2635250" cy="263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91643" y="1391708"/>
        <a:ext cx="2635250" cy="2635250"/>
      </dsp:txXfrm>
    </dsp:sp>
    <dsp:sp modelId="{95563647-3FF8-444C-91F1-280B700F8B5F}">
      <dsp:nvSpPr>
        <dsp:cNvPr id="0" name=""/>
        <dsp:cNvSpPr/>
      </dsp:nvSpPr>
      <dsp:spPr>
        <a:xfrm>
          <a:off x="1352571" y="-2094"/>
          <a:ext cx="5422856" cy="5422856"/>
        </a:xfrm>
        <a:prstGeom prst="circularArrow">
          <a:avLst>
            <a:gd name="adj1" fmla="val 9476"/>
            <a:gd name="adj2" fmla="val 684342"/>
            <a:gd name="adj3" fmla="val 18653763"/>
            <a:gd name="adj4" fmla="val 13061895"/>
            <a:gd name="adj5" fmla="val 11055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The Pump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Code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The Pump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Yanone Kaffeesatz Regular" panose="02000000000000000000" pitchFamily="2" charset="0"/>
            </a:rPr>
            <a:t>Code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part</a:t>
            </a:r>
            <a:r>
              <a:rPr lang="en-US" baseline="0" dirty="0"/>
              <a:t> II </a:t>
            </a:r>
            <a:r>
              <a:rPr lang="en-US" dirty="0"/>
              <a:t>webinar 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the task parallel library and message pumps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612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54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32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webinar we</a:t>
            </a:r>
            <a:r>
              <a:rPr lang="en-US" baseline="0" dirty="0"/>
              <a:t> will dive deeper and write a message pump for a service bus which combines </a:t>
            </a:r>
            <a:r>
              <a:rPr lang="en-US" baseline="0" dirty="0" err="1"/>
              <a:t>async</a:t>
            </a:r>
            <a:r>
              <a:rPr lang="en-US" baseline="0" dirty="0"/>
              <a:t>/await with TPL</a:t>
            </a:r>
          </a:p>
          <a:p>
            <a:r>
              <a:rPr lang="en-US" baseline="0" dirty="0"/>
              <a:t>We’ll learn where TPL contains unpleasant surprises and how we can work around those</a:t>
            </a:r>
          </a:p>
          <a:p>
            <a:r>
              <a:rPr lang="en-US" baseline="0" dirty="0"/>
              <a:t>Join again, invite your friends and learn to apply more than just the basics of </a:t>
            </a:r>
            <a:r>
              <a:rPr lang="en-US" baseline="0" dirty="0" err="1"/>
              <a:t>async</a:t>
            </a:r>
            <a:r>
              <a:rPr lang="en-US" baseline="0" dirty="0"/>
              <a:t>/await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06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@danielmarbach</a:t>
            </a:r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/>
              <a:t>Subscribe after this webinar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 with non-true asynchronous code paths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unpleasant surprises when combining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 with the Task Parallel Library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 "graceful" shutdowns by applying cancellation to asynchronous operations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 throttling with your concurrent operations without needless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96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The pump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19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The pump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515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93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set the baseline</a:t>
            </a:r>
            <a:r>
              <a:rPr lang="en-US" baseline="0" dirty="0"/>
              <a:t> with the terminologies. Let’s dive into code.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9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97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5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435" y="2411332"/>
            <a:ext cx="1008000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TPL &amp; Message Pumps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6116" y="4273380"/>
            <a:ext cx="27061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webinar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8552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Demo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220551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96089256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22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Prefer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over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Factory.StartNew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CancellationToken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cancel operations inside tasks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SemaphoreSlim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throttle instead of a custom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TaskScheduler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7819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Don’t 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LongRunning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AttachToParent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Tasks with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operations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Non-blocking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to maximize throughput</a:t>
            </a:r>
            <a:endParaRPr lang="de-CH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95889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916" y="1798413"/>
            <a:ext cx="5652417" cy="4268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Next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2273365" y="735559"/>
            <a:ext cx="8260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particular.net/</a:t>
            </a:r>
            <a:r>
              <a:rPr lang="de-CH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async-await-webinar-series</a:t>
            </a:r>
          </a:p>
        </p:txBody>
      </p:sp>
    </p:spTree>
    <p:extLst>
      <p:ext uri="{BB962C8B-B14F-4D97-AF65-F5344CB8AC3E}">
        <p14:creationId xmlns:p14="http://schemas.microsoft.com/office/powerpoint/2010/main" val="3309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006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03-03-2016-AsyncWebinar</a:t>
            </a:r>
            <a:endParaRPr lang="de-CH" sz="4000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844715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Combine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/await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with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TPL</a:t>
            </a: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Throttling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your concurrent operations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Graceful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shutdowns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296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65741961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0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9967162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80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116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1874573" y="2481003"/>
            <a:ext cx="6146810" cy="2008681"/>
            <a:chOff x="-1874573" y="2481003"/>
            <a:chExt cx="6146810" cy="2008681"/>
          </a:xfrm>
        </p:grpSpPr>
        <p:pic>
          <p:nvPicPr>
            <p:cNvPr id="9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654430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9457" y="2260860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43415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83" y="2836274"/>
            <a:ext cx="1436743" cy="143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2" y="2829378"/>
            <a:ext cx="1436743" cy="143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939" y="2822482"/>
            <a:ext cx="1436743" cy="143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34890" y="2946365"/>
            <a:ext cx="2722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Message Pump</a:t>
            </a:r>
            <a:endParaRPr lang="de-CH" sz="4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4040" y="4446441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Queue</a:t>
            </a:r>
            <a:endParaRPr lang="de-CH" sz="4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06561" y="2607998"/>
            <a:ext cx="3231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Your code</a:t>
            </a:r>
            <a:endParaRPr lang="de-CH" sz="80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6.25E-7 0.00023 C 0.00117 -0.00347 0.00234 -0.00648 0.00365 -0.00972 C 0.00456 -0.0125 0.00547 -0.01551 0.00677 -0.01829 C 0.00729 -0.01945 0.00781 -0.02037 0.0082 -0.02153 C 0.01172 -0.03171 0.00794 -0.02338 0.01146 -0.03611 C 0.01237 -0.03912 0.01367 -0.04167 0.01458 -0.04468 C 0.01549 -0.04769 0.01575 -0.05116 0.01667 -0.05417 C 0.01771 -0.05741 0.01927 -0.06042 0.02031 -0.06343 C 0.02161 -0.06667 0.02253 -0.06968 0.02344 -0.07292 C 0.02474 -0.07662 0.02552 -0.08056 0.02669 -0.08403 C 0.02917 -0.09121 0.03177 -0.09792 0.03463 -0.10463 C 0.03581 -0.10764 0.03711 -0.11019 0.03828 -0.1132 C 0.03945 -0.11621 0.04023 -0.11968 0.04141 -0.12269 C 0.04401 -0.12871 0.0474 -0.13403 0.04987 -0.14051 C 0.05872 -0.16412 0.04948 -0.14051 0.05833 -0.16019 C 0.07174 -0.19051 0.06107 -0.16968 0.07513 -0.19514 L 0.0793 -0.20301 C 0.08047 -0.20533 0.08164 -0.20787 0.08294 -0.20996 C 0.08542 -0.21343 0.08815 -0.21644 0.09049 -0.22037 C 0.09245 -0.22361 0.0944 -0.22755 0.09674 -0.23056 C 0.09896 -0.23334 0.10117 -0.23634 0.10352 -0.23912 C 0.10456 -0.24028 0.10573 -0.24121 0.10664 -0.24236 C 0.10768 -0.24375 0.10872 -0.24537 0.1099 -0.24653 C 0.11068 -0.24769 0.11172 -0.24838 0.1125 -0.24931 C 0.11615 -0.25324 0.11302 -0.2507 0.11732 -0.2544 C 0.11823 -0.25533 0.11927 -0.25625 0.12044 -0.25695 C 0.12161 -0.25787 0.12279 -0.25857 0.12409 -0.25949 C 0.12708 -0.26204 0.12721 -0.26597 0.13138 -0.26713 L 0.13398 -0.26806 C 0.13581 -0.27037 0.13672 -0.27176 0.1388 -0.27315 C 0.13958 -0.27384 0.14049 -0.27431 0.14154 -0.275 C 0.14206 -0.27546 0.14245 -0.27639 0.14297 -0.27685 C 0.14401 -0.27732 0.14518 -0.27732 0.14609 -0.27732 C 0.15156 -0.28403 0.14479 -0.27616 0.15091 -0.28195 C 0.15521 -0.28588 0.15078 -0.28334 0.15508 -0.28519 C 0.16003 -0.28912 0.15781 -0.28796 0.16133 -0.28935 C 0.16667 -0.29375 0.15924 -0.2882 0.16836 -0.29213 C 0.17005 -0.29283 0.17174 -0.29491 0.17344 -0.2956 L 0.17982 -0.29722 C 0.1806 -0.29792 0.18125 -0.29838 0.1819 -0.29884 C 0.18268 -0.29931 0.18594 -0.30046 0.18672 -0.3007 C 0.19167 -0.30209 0.18828 -0.30093 0.19453 -0.30232 C 0.20352 -0.30417 0.18867 -0.30255 0.20729 -0.30394 C 0.21497 -0.30556 0.20859 -0.3044 0.22044 -0.30579 C 0.24687 -0.30857 0.22565 -0.30718 0.26302 -0.3081 C 0.26393 -0.3081 0.28568 -0.3081 0.29297 -0.30671 C 0.31276 -0.30255 0.28281 -0.30718 0.30404 -0.30394 C 0.3168 -0.3 0.30013 -0.30579 0.32253 -0.29375 C 0.32344 -0.29306 0.32461 -0.29283 0.32565 -0.29213 C 0.32682 -0.29121 0.32799 -0.28935 0.3293 -0.28866 C 0.33346 -0.28611 0.33815 -0.28542 0.34193 -0.28195 C 0.34453 -0.27917 0.34766 -0.27755 0.34987 -0.27408 C 0.35065 -0.27269 0.35156 -0.27107 0.35247 -0.26991 C 0.35312 -0.26898 0.35391 -0.26875 0.35456 -0.26806 C 0.35846 -0.26366 0.35703 -0.26459 0.35977 -0.25949 C 0.36211 -0.25556 0.36198 -0.25671 0.36406 -0.25162 C 0.3651 -0.24908 0.36615 -0.2463 0.36719 -0.24329 C 0.36875 -0.23889 0.36953 -0.23727 0.37031 -0.23287 C 0.37057 -0.23171 0.37057 -0.23079 0.37083 -0.22963 C 0.37161 -0.22593 0.37253 -0.22246 0.37357 -0.21945 C 0.37865 -0.20371 0.37591 -0.20857 0.37982 -0.20209 C 0.38164 -0.19375 0.37865 -0.20671 0.38203 -0.19699 C 0.38242 -0.19537 0.38255 -0.19352 0.38294 -0.1919 C 0.38463 -0.18634 0.38463 -0.18681 0.38659 -0.18334 C 0.38698 -0.18195 0.38724 -0.18033 0.38776 -0.17917 C 0.38828 -0.17732 0.38932 -0.1757 0.38984 -0.17408 C 0.3901 -0.17246 0.39049 -0.17107 0.39088 -0.16968 C 0.39167 -0.1669 0.39271 -0.16412 0.39362 -0.16111 C 0.39505 -0.15509 0.39414 -0.15834 0.39609 -0.15162 C 0.39779 -0.13611 0.39531 -0.15718 0.39779 -0.14144 C 0.39831 -0.13727 0.39883 -0.1331 0.39922 -0.12847 C 0.39974 -0.12477 0.40013 -0.1213 0.40039 -0.11759 C 0.40065 -0.11459 0.40065 -0.11181 0.40091 -0.1088 C 0.40091 -0.10787 0.4013 -0.10671 0.40143 -0.10556 C 0.40195 -0.10093 0.40169 -0.10093 0.40247 -0.09699 C 0.40286 -0.09514 0.40312 -0.09352 0.40352 -0.0919 C 0.40365 -0.09097 0.40378 -0.09005 0.40404 -0.08912 C 0.4043 -0.08796 0.40469 -0.08704 0.40508 -0.08588 C 0.4069 -0.07801 0.40508 -0.08287 0.40716 -0.07801 C 0.40794 -0.06597 0.40729 -0.07477 0.4082 -0.06621 C 0.40846 -0.06435 0.40859 -0.0625 0.40885 -0.06111 C 0.40911 -0.05926 0.4095 -0.05764 0.40977 -0.05602 C 0.41003 -0.05486 0.41016 -0.05347 0.41029 -0.05232 C 0.41068 -0.05046 0.41107 -0.04838 0.41146 -0.0463 C 0.41159 -0.04514 0.41146 -0.04352 0.41146 -0.04213 L 0.41146 -0.0419 " pathEditMode="relative" rAng="0" ptsTypes="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0.10794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808 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74931753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5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8552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Demo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299815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671414"/>
            <a:ext cx="4999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Semaphore</a:t>
            </a:r>
            <a:endParaRPr lang="de-CH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301" y="1688238"/>
            <a:ext cx="5597263" cy="35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gated</a:t>
            </a:r>
          </a:p>
        </p:txBody>
      </p:sp>
    </p:spTree>
    <p:extLst>
      <p:ext uri="{BB962C8B-B14F-4D97-AF65-F5344CB8AC3E}">
        <p14:creationId xmlns:p14="http://schemas.microsoft.com/office/powerpoint/2010/main" val="10794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</Words>
  <Application>Microsoft Office PowerPoint</Application>
  <PresentationFormat>Widescreen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danielmarbach</cp:lastModifiedBy>
  <cp:revision>81</cp:revision>
  <dcterms:created xsi:type="dcterms:W3CDTF">2016-02-22T14:00:45Z</dcterms:created>
  <dcterms:modified xsi:type="dcterms:W3CDTF">2016-03-02T10:30:18Z</dcterms:modified>
</cp:coreProperties>
</file>