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491" r:id="rId2"/>
    <p:sldId id="277" r:id="rId3"/>
    <p:sldId id="494" r:id="rId4"/>
    <p:sldId id="273" r:id="rId5"/>
    <p:sldId id="497" r:id="rId6"/>
    <p:sldId id="498" r:id="rId7"/>
    <p:sldId id="489" r:id="rId8"/>
    <p:sldId id="267" r:id="rId9"/>
    <p:sldId id="268" r:id="rId10"/>
    <p:sldId id="27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0AF5C8-00D9-4AE2-95E5-E66505DF4034}">
          <p14:sldIdLst>
            <p14:sldId id="491"/>
            <p14:sldId id="277"/>
            <p14:sldId id="494"/>
          </p14:sldIdLst>
        </p14:section>
        <p14:section name="Wrapup" id="{19F31DCB-415C-4F2D-A648-8AC536A0B019}">
          <p14:sldIdLst>
            <p14:sldId id="273"/>
            <p14:sldId id="497"/>
            <p14:sldId id="498"/>
          </p14:sldIdLst>
        </p14:section>
        <p14:section name="Q &amp; A" id="{EC3F6F94-2D82-4EB0-B8B3-D1EDFDD37945}">
          <p14:sldIdLst>
            <p14:sldId id="489"/>
            <p14:sldId id="267"/>
            <p14:sldId id="26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5" autoAdjust="0"/>
    <p:restoredTop sz="47672" autoAdjust="0"/>
  </p:normalViewPr>
  <p:slideViewPr>
    <p:cSldViewPr snapToGrid="0">
      <p:cViewPr varScale="1">
        <p:scale>
          <a:sx n="78" d="100"/>
          <a:sy n="78" d="100"/>
        </p:scale>
        <p:origin x="3462" y="8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17324"/>
    </p:cViewPr>
  </p:sorterViewPr>
  <p:notesViewPr>
    <p:cSldViewPr snapToGrid="0">
      <p:cViewPr varScale="1">
        <p:scale>
          <a:sx n="161" d="100"/>
          <a:sy n="161" d="100"/>
        </p:scale>
        <p:origin x="512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7070D-87AF-4443-8990-425EA27CC244}" type="datetimeFigureOut">
              <a:rPr lang="de-CH" smtClean="0"/>
              <a:t>30.06.2021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A07FD-5BD5-4529-84B0-48DD2C56117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224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7854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9593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9975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9561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3916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8692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3065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1336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0487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CA07FD-5BD5-4529-84B0-48DD2C56117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145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30.06.2021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781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30.06.2021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91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30.06.2021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509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30.06.2021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106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30.06.2021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156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30.06.2021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308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30.06.2021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529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30.06.2021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887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30.06.2021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943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30.06.2021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39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ABE-1D59-4413-813E-803E21872067}" type="datetimeFigureOut">
              <a:rPr lang="de-CH" smtClean="0"/>
              <a:t>30.06.2021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299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AEABE-1D59-4413-813E-803E21872067}" type="datetimeFigureOut">
              <a:rPr lang="de-CH" smtClean="0"/>
              <a:t>30.06.2021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CF880-6CB5-48AB-8FAF-28C50F70DB25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068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Yanone Kaffeesatz Regular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Yanone Kaffeesatz Regular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39540"/>
            <a:ext cx="1026543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Evolutionary history of the RabbitMQ .NET Client</a:t>
            </a:r>
            <a:endParaRPr lang="de-CH" sz="900" dirty="0"/>
          </a:p>
        </p:txBody>
      </p:sp>
      <p:sp>
        <p:nvSpPr>
          <p:cNvPr id="7" name="Rectangle 6"/>
          <p:cNvSpPr/>
          <p:nvPr/>
        </p:nvSpPr>
        <p:spPr>
          <a:xfrm>
            <a:off x="3537054" y="4394085"/>
            <a:ext cx="67283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6000" dirty="0">
                <a:solidFill>
                  <a:schemeClr val="accent4"/>
                </a:solidFill>
              </a:rPr>
              <a:t>towards concurrency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302C8-A02A-4EC0-9DD8-BCF2313047DC}"/>
              </a:ext>
            </a:extLst>
          </p:cNvPr>
          <p:cNvSpPr txBox="1"/>
          <p:nvPr/>
        </p:nvSpPr>
        <p:spPr>
          <a:xfrm>
            <a:off x="6096000" y="6245481"/>
            <a:ext cx="60930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Yanone Kaffeesatz Regular" panose="02000000000000000000" pitchFamily="2" charset="0"/>
              </a:rPr>
              <a:t>@danielmarbach</a:t>
            </a:r>
            <a:endParaRPr lang="en-US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A68732-B83D-4452-8782-BAB88CEF7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-366748"/>
            <a:ext cx="48768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82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6771" y="1851645"/>
            <a:ext cx="5838458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Thanks</a:t>
            </a:r>
            <a:endParaRPr lang="de-CH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47052-3B43-45EC-AFF7-19EF15862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-366748"/>
            <a:ext cx="48768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6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Goals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6494333" y="1629896"/>
            <a:ext cx="57067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Familiarity with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 the RabbitMQ client</a:t>
            </a:r>
          </a:p>
          <a:p>
            <a:endParaRPr lang="en-US" sz="3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Understand how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concurrency is hard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with the existing client approach</a:t>
            </a:r>
            <a:b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Experience the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process of evolving the client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86440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Process</a:t>
            </a:r>
            <a:endParaRPr lang="de-CH" sz="1600" dirty="0"/>
          </a:p>
        </p:txBody>
      </p:sp>
      <p:sp>
        <p:nvSpPr>
          <p:cNvPr id="6" name="Rectangle 5"/>
          <p:cNvSpPr/>
          <p:nvPr/>
        </p:nvSpPr>
        <p:spPr>
          <a:xfrm>
            <a:off x="6652595" y="1720840"/>
            <a:ext cx="57067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Understand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the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synchronous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path</a:t>
            </a:r>
            <a:endParaRPr lang="en-US" sz="3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  <a:p>
            <a:endParaRPr lang="en-US" sz="36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Optimize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the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synchronous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path</a:t>
            </a:r>
            <a:b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</a:br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Introduce a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redundant asynchronous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path</a:t>
            </a:r>
          </a:p>
        </p:txBody>
      </p:sp>
    </p:spTree>
    <p:extLst>
      <p:ext uri="{BB962C8B-B14F-4D97-AF65-F5344CB8AC3E}">
        <p14:creationId xmlns:p14="http://schemas.microsoft.com/office/powerpoint/2010/main" val="265838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Recap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6485270" y="1671407"/>
            <a:ext cx="57067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Find the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IO-bound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paths in your code</a:t>
            </a:r>
          </a:p>
          <a:p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Get rid of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lock contentions</a:t>
            </a:r>
          </a:p>
          <a:p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If possible use a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redundant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code path that is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 all the way</a:t>
            </a:r>
          </a:p>
        </p:txBody>
      </p:sp>
      <p:sp>
        <p:nvSpPr>
          <p:cNvPr id="7" name="Rectangle 6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reminder</a:t>
            </a:r>
          </a:p>
        </p:txBody>
      </p:sp>
    </p:spTree>
    <p:extLst>
      <p:ext uri="{BB962C8B-B14F-4D97-AF65-F5344CB8AC3E}">
        <p14:creationId xmlns:p14="http://schemas.microsoft.com/office/powerpoint/2010/main" val="243618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Recap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6485270" y="1671407"/>
            <a:ext cx="57067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Gradually extend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IO-bound paths</a:t>
            </a:r>
          </a:p>
          <a:p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Never block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threads</a:t>
            </a:r>
          </a:p>
          <a:p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Only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custom offload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where really necessary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reminder</a:t>
            </a:r>
          </a:p>
        </p:txBody>
      </p:sp>
    </p:spTree>
    <p:extLst>
      <p:ext uri="{BB962C8B-B14F-4D97-AF65-F5344CB8AC3E}">
        <p14:creationId xmlns:p14="http://schemas.microsoft.com/office/powerpoint/2010/main" val="256826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952437"/>
            <a:ext cx="49999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Recap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6494333" y="1166842"/>
            <a:ext cx="57067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On .NET 5 consider </a:t>
            </a:r>
            <a:r>
              <a:rPr lang="en-US" sz="36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ValueTask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to benefit from pooling</a:t>
            </a:r>
          </a:p>
          <a:p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Leverage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existing battle tested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reliable BCL components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where you can</a:t>
            </a:r>
          </a:p>
          <a:p>
            <a:endParaRPr lang="en-US" sz="3600" dirty="0">
              <a:solidFill>
                <a:schemeClr val="tx2"/>
              </a:solidFill>
              <a:latin typeface="Yanone Kaffeesatz Regular" panose="02000000000000000000" pitchFamily="2" charset="0"/>
            </a:endParaRPr>
          </a:p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If you can, </a:t>
            </a:r>
            <a:r>
              <a:rPr lang="en-US" sz="36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contribute back to OSS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 that you use in your company</a:t>
            </a:r>
          </a:p>
        </p:txBody>
      </p:sp>
      <p:sp>
        <p:nvSpPr>
          <p:cNvPr id="7" name="Rectangle 6"/>
          <p:cNvSpPr/>
          <p:nvPr/>
        </p:nvSpPr>
        <p:spPr>
          <a:xfrm>
            <a:off x="1" y="4399885"/>
            <a:ext cx="6494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accent3"/>
                </a:solidFill>
                <a:latin typeface="Yanone Kaffeesatz Regular" panose="02000000000000000000" pitchFamily="2" charset="0"/>
              </a:rPr>
              <a:t>reminder</a:t>
            </a:r>
          </a:p>
        </p:txBody>
      </p:sp>
    </p:spTree>
    <p:extLst>
      <p:ext uri="{BB962C8B-B14F-4D97-AF65-F5344CB8AC3E}">
        <p14:creationId xmlns:p14="http://schemas.microsoft.com/office/powerpoint/2010/main" val="367113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6771" y="1851645"/>
            <a:ext cx="5838458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Thanks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69747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4014" y="3127733"/>
            <a:ext cx="73869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github.com/</a:t>
            </a:r>
            <a:r>
              <a:rPr lang="en-US" sz="3600" dirty="0" err="1">
                <a:solidFill>
                  <a:schemeClr val="tx2"/>
                </a:solidFill>
                <a:latin typeface="Yanone Kaffeesatz Regular" panose="02000000000000000000" pitchFamily="2" charset="0"/>
              </a:rPr>
              <a:t>danielmarbach</a:t>
            </a:r>
            <a:r>
              <a:rPr lang="en-US" sz="3600" dirty="0">
                <a:solidFill>
                  <a:schemeClr val="tx2"/>
                </a:solidFill>
                <a:latin typeface="Yanone Kaffeesatz Regular" panose="02000000000000000000" pitchFamily="2" charset="0"/>
              </a:rPr>
              <a:t>/</a:t>
            </a:r>
            <a:r>
              <a:rPr lang="en-US" sz="5400" dirty="0" err="1">
                <a:solidFill>
                  <a:schemeClr val="accent4"/>
                </a:solidFill>
                <a:latin typeface="Yanone Kaffeesatz Regular" panose="02000000000000000000" pitchFamily="2" charset="0"/>
              </a:rPr>
              <a:t>AsyncRabbitMQ</a:t>
            </a:r>
            <a:endParaRPr lang="de-CH" sz="54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4014" y="1124536"/>
            <a:ext cx="6463629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Slides, Links…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581449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94233" y="2132714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daniel.marbach@particular.net</a:t>
            </a:r>
            <a:b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</a:br>
            <a:endParaRPr lang="en-US" sz="2800" dirty="0">
              <a:solidFill>
                <a:schemeClr val="accent4"/>
              </a:solidFill>
              <a:latin typeface="Yanone Kaffeesatz Regular" panose="02000000000000000000" pitchFamily="2" charset="0"/>
            </a:endParaRP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@danielmarbach</a:t>
            </a: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particular.net/blog</a:t>
            </a:r>
          </a:p>
          <a:p>
            <a:r>
              <a:rPr lang="en-US" sz="2800" dirty="0">
                <a:solidFill>
                  <a:schemeClr val="accent4"/>
                </a:solidFill>
                <a:latin typeface="Yanone Kaffeesatz Regular" panose="02000000000000000000" pitchFamily="2" charset="0"/>
              </a:rPr>
              <a:t>planetgeek.ch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D3B51-72CD-4CBE-ACE7-25E4064F9CC7}"/>
              </a:ext>
            </a:extLst>
          </p:cNvPr>
          <p:cNvSpPr/>
          <p:nvPr/>
        </p:nvSpPr>
        <p:spPr>
          <a:xfrm>
            <a:off x="1379418" y="1678743"/>
            <a:ext cx="4474302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900" dirty="0">
                <a:solidFill>
                  <a:schemeClr val="accent2"/>
                </a:solidFill>
                <a:latin typeface="Yanone Kaffeesatz Regular" panose="02000000000000000000" pitchFamily="2" charset="0"/>
              </a:rPr>
              <a:t>Q &amp; A</a:t>
            </a: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601279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AF00"/>
      </a:accent4>
      <a:accent5>
        <a:srgbClr val="4472C4"/>
      </a:accent5>
      <a:accent6>
        <a:srgbClr val="70AD47"/>
      </a:accent6>
      <a:hlink>
        <a:srgbClr val="3F3F3F"/>
      </a:hlink>
      <a:folHlink>
        <a:srgbClr val="3F3F3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174</Words>
  <Application>Microsoft Office PowerPoint</Application>
  <PresentationFormat>Widescreen</PresentationFormat>
  <Paragraphs>54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Yanone Kaffeesatz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danielmarbach</dc:creator>
  <cp:lastModifiedBy>Daniel Marbach</cp:lastModifiedBy>
  <cp:revision>483</cp:revision>
  <dcterms:created xsi:type="dcterms:W3CDTF">2016-02-22T14:00:45Z</dcterms:created>
  <dcterms:modified xsi:type="dcterms:W3CDTF">2021-06-30T18:22:07Z</dcterms:modified>
</cp:coreProperties>
</file>