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491" r:id="rId2"/>
    <p:sldId id="277" r:id="rId3"/>
    <p:sldId id="494" r:id="rId4"/>
    <p:sldId id="500" r:id="rId5"/>
    <p:sldId id="499" r:id="rId6"/>
    <p:sldId id="273" r:id="rId7"/>
    <p:sldId id="497" r:id="rId8"/>
    <p:sldId id="498" r:id="rId9"/>
    <p:sldId id="489" r:id="rId10"/>
    <p:sldId id="267" r:id="rId11"/>
    <p:sldId id="26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491"/>
            <p14:sldId id="277"/>
            <p14:sldId id="494"/>
            <p14:sldId id="500"/>
            <p14:sldId id="499"/>
          </p14:sldIdLst>
        </p14:section>
        <p14:section name="Wrapup" id="{19F31DCB-415C-4F2D-A648-8AC536A0B019}">
          <p14:sldIdLst>
            <p14:sldId id="273"/>
            <p14:sldId id="497"/>
            <p14:sldId id="498"/>
          </p14:sldIdLst>
        </p14:section>
        <p14:section name="Q &amp; A" id="{EC3F6F94-2D82-4EB0-B8B3-D1EDFDD37945}">
          <p14:sldIdLst>
            <p14:sldId id="489"/>
            <p14:sldId id="267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5" autoAdjust="0"/>
    <p:restoredTop sz="47672" autoAdjust="0"/>
  </p:normalViewPr>
  <p:slideViewPr>
    <p:cSldViewPr snapToGrid="0">
      <p:cViewPr varScale="1">
        <p:scale>
          <a:sx n="78" d="100"/>
          <a:sy n="78" d="100"/>
        </p:scale>
        <p:origin x="354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85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97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956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1255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91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69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06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336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39540"/>
            <a:ext cx="102654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Evolutionary history of the RabbitMQ .NET Client</a:t>
            </a:r>
            <a:endParaRPr lang="de-CH" sz="900" dirty="0"/>
          </a:p>
        </p:txBody>
      </p:sp>
      <p:sp>
        <p:nvSpPr>
          <p:cNvPr id="7" name="Rectangle 6"/>
          <p:cNvSpPr/>
          <p:nvPr/>
        </p:nvSpPr>
        <p:spPr>
          <a:xfrm>
            <a:off x="3537054" y="4394085"/>
            <a:ext cx="67283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6000" dirty="0">
                <a:solidFill>
                  <a:schemeClr val="accent4"/>
                </a:solidFill>
              </a:rPr>
              <a:t>towards concurrency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302C8-A02A-4EC0-9DD8-BCF2313047DC}"/>
              </a:ext>
            </a:extLst>
          </p:cNvPr>
          <p:cNvSpPr txBox="1"/>
          <p:nvPr/>
        </p:nvSpPr>
        <p:spPr>
          <a:xfrm>
            <a:off x="6096000" y="6245481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Yanone Kaffeesatz Regular" panose="02000000000000000000" pitchFamily="2" charset="0"/>
              </a:rPr>
              <a:t>@danielmarbach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A68732-B83D-4452-8782-BAB88CEF7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366748"/>
            <a:ext cx="4876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7386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AsyncRabbitMQ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94233" y="213271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daniel.marbach@particular.net</a:t>
            </a:r>
            <a:b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endParaRPr lang="en-US" sz="28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D3B51-72CD-4CBE-ACE7-25E4064F9CC7}"/>
              </a:ext>
            </a:extLst>
          </p:cNvPr>
          <p:cNvSpPr/>
          <p:nvPr/>
        </p:nvSpPr>
        <p:spPr>
          <a:xfrm>
            <a:off x="1379418" y="1678743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47052-3B43-45EC-AFF7-19EF15862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366748"/>
            <a:ext cx="4876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Goals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94333" y="1629896"/>
            <a:ext cx="5706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Familiarity with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the RabbitMQ client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Understand how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concurrency is hard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with the existing client approach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Experience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process of evolving the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644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Process</a:t>
            </a:r>
            <a:endParaRPr lang="de-CH" sz="1600" dirty="0"/>
          </a:p>
        </p:txBody>
      </p:sp>
      <p:sp>
        <p:nvSpPr>
          <p:cNvPr id="6" name="Rectangle 5"/>
          <p:cNvSpPr/>
          <p:nvPr/>
        </p:nvSpPr>
        <p:spPr>
          <a:xfrm>
            <a:off x="6652595" y="1720840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Understand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Optimize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Introduce a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redundant asynchronous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</a:p>
        </p:txBody>
      </p:sp>
    </p:spTree>
    <p:extLst>
      <p:ext uri="{BB962C8B-B14F-4D97-AF65-F5344CB8AC3E}">
        <p14:creationId xmlns:p14="http://schemas.microsoft.com/office/powerpoint/2010/main" val="26583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Process</a:t>
            </a:r>
            <a:endParaRPr lang="de-CH" sz="1600" dirty="0"/>
          </a:p>
        </p:txBody>
      </p:sp>
      <p:sp>
        <p:nvSpPr>
          <p:cNvPr id="6" name="Rectangle 5"/>
          <p:cNvSpPr/>
          <p:nvPr/>
        </p:nvSpPr>
        <p:spPr>
          <a:xfrm>
            <a:off x="6652595" y="1720840"/>
            <a:ext cx="5706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Cleanup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the mess created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Rip out the custom code and replace it with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System.Threading.Channel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First class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support for concurrency 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within the client</a:t>
            </a:r>
          </a:p>
        </p:txBody>
      </p:sp>
    </p:spTree>
    <p:extLst>
      <p:ext uri="{BB962C8B-B14F-4D97-AF65-F5344CB8AC3E}">
        <p14:creationId xmlns:p14="http://schemas.microsoft.com/office/powerpoint/2010/main" val="32893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C119BC-2BC3-49CA-9953-D40C2FEAAAC8}"/>
              </a:ext>
            </a:extLst>
          </p:cNvPr>
          <p:cNvSpPr/>
          <p:nvPr/>
        </p:nvSpPr>
        <p:spPr>
          <a:xfrm>
            <a:off x="3596044" y="1259175"/>
            <a:ext cx="49999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It’s code time</a:t>
            </a:r>
            <a:endParaRPr lang="de-CH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Find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IO-bound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paths in your code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Get rid of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lock contentions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If possible use a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redundant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code path that is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all the 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4361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Gradually extend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IO-bound paths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Never block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threads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Only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custom offload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where really necessary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56826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94333" y="1166842"/>
            <a:ext cx="57067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On .NET 5 consider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ValueTask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to benefit from pooling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Leverage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existing battle tested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reliable BCL components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where you can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If you can,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contribute back to OSS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that you use in your company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6711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69747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206</Words>
  <Application>Microsoft Office PowerPoint</Application>
  <PresentationFormat>Widescreen</PresentationFormat>
  <Paragraphs>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486</cp:revision>
  <dcterms:created xsi:type="dcterms:W3CDTF">2016-02-22T14:00:45Z</dcterms:created>
  <dcterms:modified xsi:type="dcterms:W3CDTF">2021-06-30T19:01:46Z</dcterms:modified>
</cp:coreProperties>
</file>