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8" r:id="rId2"/>
    <p:sldId id="490" r:id="rId3"/>
    <p:sldId id="491" r:id="rId4"/>
    <p:sldId id="258" r:id="rId5"/>
    <p:sldId id="259" r:id="rId6"/>
    <p:sldId id="260" r:id="rId7"/>
    <p:sldId id="26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489" r:id="rId18"/>
    <p:sldId id="267" r:id="rId19"/>
    <p:sldId id="275" r:id="rId20"/>
    <p:sldId id="26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  <p14:sldId id="258"/>
            <p14:sldId id="259"/>
            <p14:sldId id="260"/>
            <p14:sldId id="26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53627" autoAdjust="0"/>
  </p:normalViewPr>
  <p:slideViewPr>
    <p:cSldViewPr snapToGrid="0">
      <p:cViewPr varScale="1">
        <p:scale>
          <a:sx n="125" d="100"/>
          <a:sy n="125" d="100"/>
        </p:scale>
        <p:origin x="4103" y="10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AMQP + </a:t>
            </a:r>
            <a:r>
              <a:rPr lang="en-CA" dirty="0" err="1"/>
              <a:t>WebSockets</a:t>
            </a:r>
            <a:endParaRPr lang="en-CA" dirty="0"/>
          </a:p>
          <a:p>
            <a:r>
              <a:rPr lang="en-CA" dirty="0"/>
              <a:t>On the broker side, the new client is speaking AMQP 1.0 and no more SBMP protocol.</a:t>
            </a:r>
          </a:p>
          <a:p>
            <a:r>
              <a:rPr lang="en-CA" dirty="0"/>
              <a:t>Meaning interoperability and less constraints (number of concurrent connections: 1K vs 5K)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Sending a message -&gt;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MessagingEntityNotFoundException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tooling</a:t>
            </a:r>
            <a:endParaRPr lang="en-CA" b="0" dirty="0"/>
          </a:p>
          <a:p>
            <a:r>
              <a:rPr lang="en-US" dirty="0" err="1"/>
              <a:t>QueuClient.SendAsync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09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receive? There are two options available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MessageReceiver.ReceiveAsync</a:t>
            </a:r>
            <a:r>
              <a:rPr lang="en-US" dirty="0"/>
              <a:t>(message) is fragile requires to do manual heavy lifting such as concurrency etc. Also hard to understand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message handlers instead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CA" dirty="0" err="1"/>
              <a:t>MessageHandlerOptions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Exception handler with </a:t>
            </a:r>
            <a:r>
              <a:rPr lang="en-CA" dirty="0" err="1"/>
              <a:t>ExceptionReceiveContext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AutoComplete (defaults to true)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MaxConcurrentCalls</a:t>
            </a:r>
            <a:r>
              <a:rPr lang="en-CA" dirty="0"/>
              <a:t> (defaults to one)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MaxAutoRenewDuration</a:t>
            </a:r>
            <a:r>
              <a:rPr lang="en-CA" dirty="0"/>
              <a:t> (defaults to 5mins) 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Talk about </a:t>
            </a:r>
            <a:r>
              <a:rPr lang="en-CA" dirty="0" err="1"/>
              <a:t>PeekLock</a:t>
            </a:r>
            <a:r>
              <a:rPr lang="en-CA" dirty="0"/>
              <a:t> and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ReceiveAndDelete</a:t>
            </a:r>
            <a:endParaRPr lang="en-CA" dirty="0"/>
          </a:p>
          <a:p>
            <a:pPr marL="171450" indent="-171450">
              <a:buFontTx/>
              <a:buChar char="-"/>
            </a:pPr>
            <a:endParaRPr lang="en-CA" dirty="0"/>
          </a:p>
          <a:p>
            <a:r>
              <a:rPr lang="en-CA" dirty="0"/>
              <a:t>What’s the right way? If you need to process incoming messages one by one and don’t want to build message pump logic, </a:t>
            </a:r>
            <a:r>
              <a:rPr lang="en-CA" dirty="0" err="1"/>
              <a:t>MessageHandler</a:t>
            </a:r>
            <a:r>
              <a:rPr lang="en-CA" dirty="0"/>
              <a:t> is a good option.</a:t>
            </a:r>
          </a:p>
          <a:p>
            <a:r>
              <a:rPr lang="en-CA" dirty="0"/>
              <a:t>If batching is important, manual receive is a better option.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4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 and Receiver are abstract types that are allow to send and receive from topics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5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matter what way you’ll be connecting to the broker to send and receive messages, there’s something to keep in mind – </a:t>
            </a:r>
            <a:r>
              <a:rPr lang="en-CA" b="1" dirty="0"/>
              <a:t>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8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netstat -</a:t>
            </a:r>
            <a:r>
              <a:rPr lang="en-US" dirty="0" err="1"/>
              <a:t>na</a:t>
            </a:r>
            <a:r>
              <a:rPr lang="en-US" dirty="0"/>
              <a:t> | find "5671“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9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47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few months a go the picture looked liked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2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mondo</a:t>
            </a:r>
            <a:r>
              <a:rPr lang="en-US" dirty="0"/>
              <a:t> repo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5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ctodex.github.com/octobiw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2319165" y="1851645"/>
            <a:ext cx="755367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AMQP 1.0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9259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4105712" y="1851645"/>
            <a:ext cx="39805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Send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58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3082996" y="1851645"/>
            <a:ext cx="602600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Receive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780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891161-E677-4E20-818D-7033E8E1D6F8}"/>
              </a:ext>
            </a:extLst>
          </p:cNvPr>
          <p:cNvSpPr/>
          <p:nvPr/>
        </p:nvSpPr>
        <p:spPr>
          <a:xfrm>
            <a:off x="996288" y="2367171"/>
            <a:ext cx="458811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MessageSender</a:t>
            </a:r>
            <a:endParaRPr lang="en-US" sz="6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MessageReceiver</a:t>
            </a:r>
            <a:endParaRPr lang="de-CH" sz="20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73A0C-373D-4335-A89F-EB0C09A3ACE4}"/>
              </a:ext>
            </a:extLst>
          </p:cNvPr>
          <p:cNvSpPr/>
          <p:nvPr/>
        </p:nvSpPr>
        <p:spPr>
          <a:xfrm>
            <a:off x="6705427" y="1859339"/>
            <a:ext cx="487825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QueueClient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TopicClient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SubscriptionClient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>
            <a:extLst>
              <a:ext uri="{FF2B5EF4-FFF2-40B4-BE49-F238E27FC236}">
                <a16:creationId xmlns:a16="http://schemas.microsoft.com/office/drawing/2014/main" id="{DCBBC7E2-9904-4887-ACC6-0C8B1A40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1" y="1959845"/>
            <a:ext cx="7917839" cy="29383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68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274809" y="1851645"/>
            <a:ext cx="964238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Connections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18293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778152" y="1851645"/>
            <a:ext cx="863569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Scheduling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57820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uget logo">
            <a:extLst>
              <a:ext uri="{FF2B5EF4-FFF2-40B4-BE49-F238E27FC236}">
                <a16:creationId xmlns:a16="http://schemas.microsoft.com/office/drawing/2014/main" id="{7B3357EE-97AF-4AF7-AB3A-719D9C3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5" y="2192288"/>
            <a:ext cx="7414790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4CF3-60B7-4AC0-9ECA-131AE899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1" y="0"/>
            <a:ext cx="985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5BE7-AD12-425C-A833-09FBF4D4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0" y="1291536"/>
            <a:ext cx="10897160" cy="14351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58E59-4356-47FF-9C37-0BE324AD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4" y="4019576"/>
            <a:ext cx="10535191" cy="111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24F07F-0BA3-4FDF-95A2-313170E3F416}"/>
              </a:ext>
            </a:extLst>
          </p:cNvPr>
          <p:cNvSpPr/>
          <p:nvPr/>
        </p:nvSpPr>
        <p:spPr>
          <a:xfrm>
            <a:off x="141987" y="1821699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9381-26B5-404B-96BA-0BB8505A764C}"/>
              </a:ext>
            </a:extLst>
          </p:cNvPr>
          <p:cNvSpPr/>
          <p:nvPr/>
        </p:nvSpPr>
        <p:spPr>
          <a:xfrm>
            <a:off x="141987" y="4387805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File:But-why-meme-generator-but-why-84103d.jpg">
            <a:extLst>
              <a:ext uri="{FF2B5EF4-FFF2-40B4-BE49-F238E27FC236}">
                <a16:creationId xmlns:a16="http://schemas.microsoft.com/office/drawing/2014/main" id="{3C6EBFE1-B372-4AE4-998B-D46D4EE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47" y="1216270"/>
            <a:ext cx="7562321" cy="3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52EAC-7284-4E61-BABF-82C3847F7F77}"/>
              </a:ext>
            </a:extLst>
          </p:cNvPr>
          <p:cNvCxnSpPr/>
          <p:nvPr/>
        </p:nvCxnSpPr>
        <p:spPr>
          <a:xfrm>
            <a:off x="2448232" y="4843370"/>
            <a:ext cx="97929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21C01-DE9B-4972-B0A3-C43E7452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2" y="311099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A759B-20CA-4652-B153-CF641615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00" y="3112811"/>
            <a:ext cx="3189990" cy="21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4A560-C1BA-4B37-B4A8-F725F6B0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05" y="963019"/>
            <a:ext cx="5651790" cy="195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ED6AE7-0AF0-43C6-A7F9-FCC9A80DC7F5}"/>
              </a:ext>
            </a:extLst>
          </p:cNvPr>
          <p:cNvSpPr txBox="1"/>
          <p:nvPr/>
        </p:nvSpPr>
        <p:spPr>
          <a:xfrm>
            <a:off x="2073019" y="5401208"/>
            <a:ext cx="27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004880"/>
                </a:solidFill>
              </a:rPr>
              <a:t>WindowsAzure.ServiceBus</a:t>
            </a:r>
            <a:endParaRPr lang="en-CA" b="1" dirty="0">
              <a:solidFill>
                <a:srgbClr val="0048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248B-13E8-441A-9702-00703E94B3B8}"/>
              </a:ext>
            </a:extLst>
          </p:cNvPr>
          <p:cNvSpPr txBox="1"/>
          <p:nvPr/>
        </p:nvSpPr>
        <p:spPr>
          <a:xfrm>
            <a:off x="4646779" y="520145"/>
            <a:ext cx="289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rgbClr val="004880"/>
                </a:solidFill>
                <a:latin typeface="Yanone Kaffeesatz Regular" panose="02000000000000000000" pitchFamily="2" charset="0"/>
              </a:rPr>
              <a:t>Microsoft.Azure.ServiceBus</a:t>
            </a:r>
            <a:endParaRPr lang="en-CA" sz="2400" b="1" dirty="0">
              <a:solidFill>
                <a:srgbClr val="004880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Image result for microsoft loves oss">
            <a:extLst>
              <a:ext uri="{FF2B5EF4-FFF2-40B4-BE49-F238E27FC236}">
                <a16:creationId xmlns:a16="http://schemas.microsoft.com/office/drawing/2014/main" id="{07D8A092-0D22-4C7D-844E-7FA26A2C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220">
            <a:off x="-489025" y="448199"/>
            <a:ext cx="5715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ADA-AB17-49BE-8767-15F49E7E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29"/>
            <a:ext cx="12192000" cy="6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DE266-C764-411A-9473-EBA9CC3DB1E5}"/>
              </a:ext>
            </a:extLst>
          </p:cNvPr>
          <p:cNvSpPr/>
          <p:nvPr/>
        </p:nvSpPr>
        <p:spPr>
          <a:xfrm>
            <a:off x="2735944" y="3598987"/>
            <a:ext cx="6720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github.com/azure/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azure-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sdk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-for-net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the Octobi Wan Catnobi">
            <a:extLst>
              <a:ext uri="{FF2B5EF4-FFF2-40B4-BE49-F238E27FC236}">
                <a16:creationId xmlns:a16="http://schemas.microsoft.com/office/drawing/2014/main" id="{4B32D527-79EC-4580-AF79-AE67BED4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1" y="146537"/>
            <a:ext cx="3112477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9C352-3B36-4C53-865C-87D8BDA9C775}"/>
              </a:ext>
            </a:extLst>
          </p:cNvPr>
          <p:cNvSpPr txBox="1"/>
          <p:nvPr/>
        </p:nvSpPr>
        <p:spPr>
          <a:xfrm>
            <a:off x="9198873" y="648866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https://octodex.github.com/octobiwan</a:t>
            </a:r>
            <a:endParaRPr lang="en-US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723</Words>
  <Application>Microsoft Office PowerPoint</Application>
  <PresentationFormat>Breitbild</PresentationFormat>
  <Paragraphs>158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Yanone Kaffeesatz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636</cp:revision>
  <dcterms:created xsi:type="dcterms:W3CDTF">2016-02-22T14:00:45Z</dcterms:created>
  <dcterms:modified xsi:type="dcterms:W3CDTF">2019-06-04T14:26:42Z</dcterms:modified>
</cp:coreProperties>
</file>