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78" r:id="rId2"/>
    <p:sldId id="285" r:id="rId3"/>
    <p:sldId id="489" r:id="rId4"/>
    <p:sldId id="267" r:id="rId5"/>
    <p:sldId id="275" r:id="rId6"/>
    <p:sldId id="268" r:id="rId7"/>
    <p:sldId id="27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0AF5C8-00D9-4AE2-95E5-E66505DF4034}">
          <p14:sldIdLst>
            <p14:sldId id="278"/>
          </p14:sldIdLst>
        </p14:section>
        <p14:section name="Problem HTTP" id="{AF383375-11CB-4712-95D6-8D6556F772B9}">
          <p14:sldIdLst>
            <p14:sldId id="285"/>
          </p14:sldIdLst>
        </p14:section>
        <p14:section name="Problem Batch Jobs" id="{7E211AEE-6CF1-401C-9086-FBA928856A34}">
          <p14:sldIdLst/>
        </p14:section>
        <p14:section name="Q &amp; A" id="{EC3F6F94-2D82-4EB0-B8B3-D1EDFDD37945}">
          <p14:sldIdLst>
            <p14:sldId id="489"/>
            <p14:sldId id="267"/>
            <p14:sldId id="275"/>
            <p14:sldId id="26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5" autoAdjust="0"/>
    <p:restoredTop sz="47672" autoAdjust="0"/>
  </p:normalViewPr>
  <p:slideViewPr>
    <p:cSldViewPr snapToGrid="0">
      <p:cViewPr varScale="1">
        <p:scale>
          <a:sx n="111" d="100"/>
          <a:sy n="111" d="100"/>
        </p:scale>
        <p:origin x="4646" y="98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17324"/>
    </p:cViewPr>
  </p:sorterViewPr>
  <p:notesViewPr>
    <p:cSldViewPr snapToGrid="0">
      <p:cViewPr varScale="1">
        <p:scale>
          <a:sx n="161" d="100"/>
          <a:sy n="161" d="100"/>
        </p:scale>
        <p:origin x="512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7070D-87AF-4443-8990-425EA27CC244}" type="datetimeFigureOut">
              <a:rPr lang="de-CH" smtClean="0"/>
              <a:t>29.04.2019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CA07FD-5BD5-4529-84B0-48DD2C56117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224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Sometimes there are days I wish I could turn back time and undo some things to pretend they never happened. Almost like git rebase for time.</a:t>
            </a:r>
          </a:p>
          <a:p>
            <a:endParaRPr lang="en-US" baseline="0" dirty="0"/>
          </a:p>
          <a:p>
            <a:r>
              <a:rPr lang="en-US" baseline="0" dirty="0"/>
              <a:t>Unfortunately we all understand quite early in our life’s that time is constantly flowing in one direction and there is no turning back. </a:t>
            </a:r>
          </a:p>
          <a:p>
            <a:endParaRPr lang="en-US" baseline="0" dirty="0"/>
          </a:p>
          <a:p>
            <a:r>
              <a:rPr lang="en-US" baseline="0" dirty="0"/>
              <a:t>1927 a British astronomer called Arthur Eddington came up with a concept called “arrow of time”. The concept he posited described the time as unidirectional or asymmetric or always flowing in one obvious direction.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1166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Demo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9685D-E391-4BCC-987B-6FB0218A8D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20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Thanks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1336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0487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8782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I’m Daniel, </a:t>
            </a:r>
            <a:r>
              <a:rPr lang="en-US"/>
              <a:t>Solution Engineer…</a:t>
            </a:r>
            <a:endParaRPr lang="en-US" dirty="0"/>
          </a:p>
          <a:p>
            <a:r>
              <a:rPr lang="en-US" dirty="0"/>
              <a:t>I live in central</a:t>
            </a:r>
            <a:r>
              <a:rPr lang="en-US" baseline="0" dirty="0"/>
              <a:t> Switzerland. If you want to know more about me listen to episode 77 of developer on fire</a:t>
            </a:r>
            <a:endParaRPr lang="en-US" dirty="0"/>
          </a:p>
          <a:p>
            <a:r>
              <a:rPr lang="en-US" dirty="0"/>
              <a:t>You can reach me on twitter under @</a:t>
            </a:r>
            <a:r>
              <a:rPr lang="en-US" dirty="0" err="1"/>
              <a:t>danielmarbach</a:t>
            </a:r>
            <a:endParaRPr lang="en-US" dirty="0"/>
          </a:p>
          <a:p>
            <a:r>
              <a:rPr lang="en-US" dirty="0"/>
              <a:t>I blog on the particular blog and on my personal blog</a:t>
            </a:r>
          </a:p>
          <a:p>
            <a:r>
              <a:rPr lang="en-US" dirty="0"/>
              <a:t>I’m the lead behind the </a:t>
            </a:r>
            <a:r>
              <a:rPr lang="en-US" dirty="0" err="1"/>
              <a:t>asyncification</a:t>
            </a:r>
            <a:r>
              <a:rPr lang="en-US" baseline="0" dirty="0"/>
              <a:t> of </a:t>
            </a:r>
            <a:r>
              <a:rPr lang="en-US" baseline="0" dirty="0" err="1"/>
              <a:t>NServiceBus</a:t>
            </a:r>
            <a:r>
              <a:rPr lang="en-US" baseline="0" dirty="0"/>
              <a:t> and the ecosystem around it</a:t>
            </a:r>
          </a:p>
          <a:p>
            <a:r>
              <a:rPr lang="en-US" baseline="0" dirty="0"/>
              <a:t>I regularly contribute back ideas and code changes to </a:t>
            </a:r>
            <a:r>
              <a:rPr lang="en-US" baseline="0" dirty="0" err="1"/>
              <a:t>asyncify</a:t>
            </a:r>
            <a:r>
              <a:rPr lang="en-US" baseline="0" dirty="0"/>
              <a:t> the .NET OSS libraries and frameworks out there. So far I contributed to Entity Framework, </a:t>
            </a:r>
            <a:r>
              <a:rPr lang="en-US" baseline="0" dirty="0" err="1"/>
              <a:t>RabbitMQ</a:t>
            </a:r>
            <a:r>
              <a:rPr lang="en-US" baseline="0" dirty="0"/>
              <a:t>, Marten, </a:t>
            </a:r>
            <a:r>
              <a:rPr lang="en-US" baseline="0" dirty="0" err="1"/>
              <a:t>MassTransit</a:t>
            </a:r>
            <a:r>
              <a:rPr lang="en-US" baseline="0" dirty="0"/>
              <a:t>, Quartz.NET and many more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8145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Thank you very much</a:t>
            </a:r>
            <a:r>
              <a:rPr lang="de-CH" baseline="0" dirty="0"/>
              <a:t> for listening and see you next time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9593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29.04.2019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7815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29.04.2019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917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29.04.2019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5094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29.04.2019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106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29.04.2019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1563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29.04.2019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308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29.04.2019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5292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29.04.2019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8870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29.04.2019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943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29.04.2019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398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29.04.2019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299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AEABE-1D59-4413-813E-803E21872067}" type="datetimeFigureOut">
              <a:rPr lang="de-CH" smtClean="0"/>
              <a:t>29.04.2019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CF880-6CB5-48AB-8FAF-28C50F70DB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068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Yanone Kaffeesatz Regular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Yanone Kaffeesatz Regular" panose="020000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Yanone Kaffeesatz Regular" panose="020000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Yanone Kaffeesatz Regular" panose="020000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Yanone Kaffeesatz Regular" panose="020000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Yanone Kaffeesatz Regular" panose="020000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6872" y="2705725"/>
            <a:ext cx="1026543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88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Knock. Knock. Who’s there?</a:t>
            </a:r>
            <a:endParaRPr lang="de-CH" sz="1000" dirty="0"/>
          </a:p>
        </p:txBody>
      </p:sp>
      <p:sp>
        <p:nvSpPr>
          <p:cNvPr id="7" name="Rectangle 6"/>
          <p:cNvSpPr/>
          <p:nvPr/>
        </p:nvSpPr>
        <p:spPr>
          <a:xfrm>
            <a:off x="4428603" y="4075090"/>
            <a:ext cx="650370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A message from the future</a:t>
            </a:r>
            <a:endParaRPr lang="de-CH" sz="6000" dirty="0">
              <a:solidFill>
                <a:schemeClr val="accent4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306" y="612519"/>
            <a:ext cx="2880000" cy="69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569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BD743C45-BAE4-43DC-B682-62C07BC80BB4}"/>
              </a:ext>
            </a:extLst>
          </p:cNvPr>
          <p:cNvSpPr/>
          <p:nvPr/>
        </p:nvSpPr>
        <p:spPr>
          <a:xfrm>
            <a:off x="10033211" y="521434"/>
            <a:ext cx="1838783" cy="5978426"/>
          </a:xfrm>
          <a:prstGeom prst="rect">
            <a:avLst/>
          </a:prstGeom>
          <a:noFill/>
          <a:ln w="19050">
            <a:solidFill>
              <a:schemeClr val="bg2">
                <a:lumMod val="9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C9CF38-6802-4549-99F0-877B10BC09E9}"/>
              </a:ext>
            </a:extLst>
          </p:cNvPr>
          <p:cNvSpPr/>
          <p:nvPr/>
        </p:nvSpPr>
        <p:spPr>
          <a:xfrm>
            <a:off x="6074470" y="2962838"/>
            <a:ext cx="2444400" cy="1659600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Yanone Kaffeesatz Light" panose="02000000000000000000" pitchFamily="2" charset="0"/>
              </a:rPr>
              <a:t>Back</a:t>
            </a:r>
            <a:endParaRPr lang="de-CH" sz="1200" dirty="0">
              <a:latin typeface="Yanone Kaffeesatz Light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27F5C9-1ECE-479D-BD11-85AB38C9A1BE}"/>
              </a:ext>
            </a:extLst>
          </p:cNvPr>
          <p:cNvSpPr/>
          <p:nvPr/>
        </p:nvSpPr>
        <p:spPr>
          <a:xfrm>
            <a:off x="1270340" y="2962838"/>
            <a:ext cx="2443515" cy="16590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Yanone Kaffeesatz Light" panose="02000000000000000000" pitchFamily="2" charset="0"/>
              </a:rPr>
              <a:t>Front</a:t>
            </a:r>
            <a:endParaRPr lang="de-CH" sz="1200" dirty="0">
              <a:latin typeface="Yanone Kaffeesatz Light" panose="020000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780B26-333C-43F5-98A2-14B3A2F0C5C3}"/>
              </a:ext>
            </a:extLst>
          </p:cNvPr>
          <p:cNvSpPr txBox="1"/>
          <p:nvPr/>
        </p:nvSpPr>
        <p:spPr>
          <a:xfrm>
            <a:off x="6201658" y="2296523"/>
            <a:ext cx="1443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ASP.NET CORE</a:t>
            </a:r>
            <a:endParaRPr lang="de-CH" sz="2400" dirty="0">
              <a:solidFill>
                <a:schemeClr val="accent3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2BAD128-17B0-4BF7-B035-BAE39F6A4DA7}"/>
              </a:ext>
            </a:extLst>
          </p:cNvPr>
          <p:cNvSpPr/>
          <p:nvPr/>
        </p:nvSpPr>
        <p:spPr>
          <a:xfrm>
            <a:off x="717702" y="528320"/>
            <a:ext cx="3548787" cy="5971540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3DE13F1-1EC3-4E99-B025-B3A8097225BA}"/>
              </a:ext>
            </a:extLst>
          </p:cNvPr>
          <p:cNvSpPr/>
          <p:nvPr/>
        </p:nvSpPr>
        <p:spPr>
          <a:xfrm>
            <a:off x="5522277" y="528320"/>
            <a:ext cx="3548787" cy="5971540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67E5AE-127C-4292-A0F6-C9DF06BA82A6}"/>
              </a:ext>
            </a:extLst>
          </p:cNvPr>
          <p:cNvSpPr txBox="1"/>
          <p:nvPr/>
        </p:nvSpPr>
        <p:spPr>
          <a:xfrm>
            <a:off x="791897" y="595558"/>
            <a:ext cx="102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Frontend</a:t>
            </a:r>
            <a:endParaRPr lang="de-CH" sz="2400" dirty="0">
              <a:solidFill>
                <a:schemeClr val="accent3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0B66455-6597-4559-8176-98C7838390DC}"/>
              </a:ext>
            </a:extLst>
          </p:cNvPr>
          <p:cNvSpPr txBox="1"/>
          <p:nvPr/>
        </p:nvSpPr>
        <p:spPr>
          <a:xfrm>
            <a:off x="5666896" y="578002"/>
            <a:ext cx="96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Backend</a:t>
            </a:r>
            <a:endParaRPr lang="de-CH" sz="2400" dirty="0">
              <a:solidFill>
                <a:schemeClr val="accent3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702D519-0F0C-42E7-B459-614B62381CC2}"/>
              </a:ext>
            </a:extLst>
          </p:cNvPr>
          <p:cNvSpPr/>
          <p:nvPr/>
        </p:nvSpPr>
        <p:spPr>
          <a:xfrm>
            <a:off x="3961616" y="3331240"/>
            <a:ext cx="1828800" cy="112899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1" name="Cylinder 40">
            <a:extLst>
              <a:ext uri="{FF2B5EF4-FFF2-40B4-BE49-F238E27FC236}">
                <a16:creationId xmlns:a16="http://schemas.microsoft.com/office/drawing/2014/main" id="{3B793FC3-87DB-4623-9261-1D0F3AA10B0E}"/>
              </a:ext>
            </a:extLst>
          </p:cNvPr>
          <p:cNvSpPr/>
          <p:nvPr/>
        </p:nvSpPr>
        <p:spPr>
          <a:xfrm>
            <a:off x="10215578" y="2897708"/>
            <a:ext cx="1474048" cy="1789328"/>
          </a:xfrm>
          <a:prstGeom prst="ca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>
                <a:latin typeface="Yanone Kaffeesatz Light" panose="02000000000000000000" pitchFamily="2" charset="0"/>
              </a:rPr>
              <a:t>Storage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DEB63F7-44BB-4D2E-9EC7-07855092BA81}"/>
              </a:ext>
            </a:extLst>
          </p:cNvPr>
          <p:cNvSpPr/>
          <p:nvPr/>
        </p:nvSpPr>
        <p:spPr>
          <a:xfrm>
            <a:off x="8660114" y="3331240"/>
            <a:ext cx="1518176" cy="1129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B83E1EE-4D00-4138-8C59-2B1F083A3346}"/>
              </a:ext>
            </a:extLst>
          </p:cNvPr>
          <p:cNvCxnSpPr>
            <a:cxnSpLocks/>
            <a:stCxn id="8" idx="3"/>
            <a:endCxn id="41" idx="2"/>
          </p:cNvCxnSpPr>
          <p:nvPr/>
        </p:nvCxnSpPr>
        <p:spPr>
          <a:xfrm flipV="1">
            <a:off x="8518870" y="3792372"/>
            <a:ext cx="1696708" cy="266"/>
          </a:xfrm>
          <a:prstGeom prst="straightConnector1">
            <a:avLst/>
          </a:prstGeom>
          <a:ln w="1905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B1FDAFA-1315-4BEE-B6DE-86222917A8C1}"/>
              </a:ext>
            </a:extLst>
          </p:cNvPr>
          <p:cNvSpPr txBox="1"/>
          <p:nvPr/>
        </p:nvSpPr>
        <p:spPr>
          <a:xfrm>
            <a:off x="8846457" y="3823305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ADO.NET</a:t>
            </a:r>
            <a:endParaRPr lang="de-CH" sz="2400" dirty="0">
              <a:solidFill>
                <a:schemeClr val="accent3"/>
              </a:solidFill>
              <a:latin typeface="Yanone Kaffeesatz Regular" panose="02000000000000000000" pitchFamily="2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593834-FE4A-441A-BD8E-418200DA49F0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>
            <a:off x="3713855" y="3792373"/>
            <a:ext cx="2360615" cy="265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899021E-1FFA-4653-87EC-EFB4F39C3565}"/>
              </a:ext>
            </a:extLst>
          </p:cNvPr>
          <p:cNvSpPr txBox="1"/>
          <p:nvPr/>
        </p:nvSpPr>
        <p:spPr>
          <a:xfrm>
            <a:off x="4671203" y="3823305"/>
            <a:ext cx="652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HTTP</a:t>
            </a:r>
            <a:endParaRPr lang="de-CH" sz="2400" dirty="0">
              <a:solidFill>
                <a:schemeClr val="accent4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AEDC908-7340-44E3-808E-668D8EBC1DB1}"/>
              </a:ext>
            </a:extLst>
          </p:cNvPr>
          <p:cNvSpPr txBox="1"/>
          <p:nvPr/>
        </p:nvSpPr>
        <p:spPr>
          <a:xfrm>
            <a:off x="4549529" y="3279814"/>
            <a:ext cx="811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Orders</a:t>
            </a:r>
            <a:endParaRPr lang="de-CH" sz="2400" dirty="0">
              <a:solidFill>
                <a:schemeClr val="accent4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C2242C7-8023-4D55-8D52-864E8E5DE368}"/>
              </a:ext>
            </a:extLst>
          </p:cNvPr>
          <p:cNvSpPr txBox="1"/>
          <p:nvPr/>
        </p:nvSpPr>
        <p:spPr>
          <a:xfrm>
            <a:off x="8680177" y="3283257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Read</a:t>
            </a:r>
            <a:r>
              <a:rPr lang="en-US" sz="24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/</a:t>
            </a:r>
            <a:r>
              <a:rPr lang="en-US" sz="24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Write</a:t>
            </a:r>
            <a:endParaRPr lang="de-CH" sz="2400" dirty="0">
              <a:solidFill>
                <a:schemeClr val="accent3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AEA909C-B102-493D-B3CA-CE677E1FCBBD}"/>
              </a:ext>
            </a:extLst>
          </p:cNvPr>
          <p:cNvSpPr txBox="1"/>
          <p:nvPr/>
        </p:nvSpPr>
        <p:spPr>
          <a:xfrm>
            <a:off x="10054271" y="570989"/>
            <a:ext cx="763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Database</a:t>
            </a:r>
            <a:endParaRPr lang="de-CH" sz="1600" dirty="0">
              <a:solidFill>
                <a:schemeClr val="accent3"/>
              </a:solidFill>
              <a:latin typeface="Yanone Kaffeesatz Regul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706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6771" y="1851645"/>
            <a:ext cx="5838458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Thanks</a:t>
            </a:r>
            <a:endParaRPr lang="de-CH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306" y="612519"/>
            <a:ext cx="2880000" cy="69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77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4014" y="3127733"/>
            <a:ext cx="667201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github.com/</a:t>
            </a:r>
            <a:r>
              <a:rPr lang="en-US" sz="36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danielmarbach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/</a:t>
            </a:r>
            <a:r>
              <a:rPr lang="en-US" sz="54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KnockKnock</a:t>
            </a:r>
            <a:endParaRPr lang="de-CH" sz="5400" dirty="0">
              <a:solidFill>
                <a:schemeClr val="accent4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4014" y="1124536"/>
            <a:ext cx="6463629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5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Slides, Links…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581449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58849" y="1851645"/>
            <a:ext cx="4474302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Q &amp; A</a:t>
            </a:r>
            <a:endParaRPr lang="de-CH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306" y="612519"/>
            <a:ext cx="2880000" cy="69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321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306" y="612519"/>
            <a:ext cx="2880000" cy="69081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723694" y="2132715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Software Engineer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Enthusiastic Software Engineer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Microsoft MVP</a:t>
            </a:r>
          </a:p>
          <a:p>
            <a:endParaRPr lang="en-US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@danielmarbach</a:t>
            </a:r>
          </a:p>
          <a:p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particular.net/blog</a:t>
            </a:r>
          </a:p>
          <a:p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planetgeek.ch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348" y="1768017"/>
            <a:ext cx="2558625" cy="383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279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6771" y="1851645"/>
            <a:ext cx="5838458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Thanks</a:t>
            </a:r>
            <a:endParaRPr lang="de-CH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306" y="612519"/>
            <a:ext cx="2880000" cy="69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6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ED7D31"/>
      </a:accent2>
      <a:accent3>
        <a:srgbClr val="A5A5A5"/>
      </a:accent3>
      <a:accent4>
        <a:srgbClr val="FFAF00"/>
      </a:accent4>
      <a:accent5>
        <a:srgbClr val="4472C4"/>
      </a:accent5>
      <a:accent6>
        <a:srgbClr val="70AD47"/>
      </a:accent6>
      <a:hlink>
        <a:srgbClr val="3F3F3F"/>
      </a:hlink>
      <a:folHlink>
        <a:srgbClr val="3F3F3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274</Words>
  <Application>Microsoft Office PowerPoint</Application>
  <PresentationFormat>Breitbild</PresentationFormat>
  <Paragraphs>46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Yanone Kaffeesatz Light</vt:lpstr>
      <vt:lpstr>Yanone Kaffeesatz Regular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danielmarbach</dc:creator>
  <cp:lastModifiedBy>Daniel Marbach</cp:lastModifiedBy>
  <cp:revision>468</cp:revision>
  <dcterms:created xsi:type="dcterms:W3CDTF">2016-02-22T14:00:45Z</dcterms:created>
  <dcterms:modified xsi:type="dcterms:W3CDTF">2019-04-29T15:00:40Z</dcterms:modified>
</cp:coreProperties>
</file>