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sldIdLst>
    <p:sldId id="278" r:id="rId2"/>
    <p:sldId id="268" r:id="rId3"/>
    <p:sldId id="285" r:id="rId4"/>
    <p:sldId id="342" r:id="rId5"/>
    <p:sldId id="343" r:id="rId6"/>
    <p:sldId id="344" r:id="rId7"/>
    <p:sldId id="345" r:id="rId8"/>
    <p:sldId id="346" r:id="rId9"/>
    <p:sldId id="347" r:id="rId10"/>
    <p:sldId id="348" r:id="rId11"/>
    <p:sldId id="351" r:id="rId12"/>
    <p:sldId id="352" r:id="rId13"/>
    <p:sldId id="353" r:id="rId14"/>
    <p:sldId id="354" r:id="rId15"/>
    <p:sldId id="349" r:id="rId16"/>
    <p:sldId id="350" r:id="rId17"/>
    <p:sldId id="323" r:id="rId18"/>
    <p:sldId id="375" r:id="rId19"/>
    <p:sldId id="358" r:id="rId20"/>
    <p:sldId id="355" r:id="rId21"/>
    <p:sldId id="385" r:id="rId22"/>
    <p:sldId id="356" r:id="rId23"/>
    <p:sldId id="357" r:id="rId24"/>
    <p:sldId id="359" r:id="rId25"/>
    <p:sldId id="360" r:id="rId26"/>
    <p:sldId id="362" r:id="rId27"/>
    <p:sldId id="386" r:id="rId28"/>
    <p:sldId id="363" r:id="rId29"/>
    <p:sldId id="361" r:id="rId30"/>
    <p:sldId id="364" r:id="rId31"/>
    <p:sldId id="365" r:id="rId32"/>
    <p:sldId id="366" r:id="rId33"/>
    <p:sldId id="373" r:id="rId34"/>
    <p:sldId id="367" r:id="rId35"/>
    <p:sldId id="374" r:id="rId36"/>
    <p:sldId id="387" r:id="rId37"/>
    <p:sldId id="368" r:id="rId38"/>
    <p:sldId id="376" r:id="rId39"/>
    <p:sldId id="377" r:id="rId40"/>
    <p:sldId id="388" r:id="rId41"/>
    <p:sldId id="378" r:id="rId42"/>
    <p:sldId id="369" r:id="rId43"/>
    <p:sldId id="371" r:id="rId44"/>
    <p:sldId id="372" r:id="rId45"/>
    <p:sldId id="370" r:id="rId46"/>
    <p:sldId id="379" r:id="rId47"/>
    <p:sldId id="380" r:id="rId48"/>
    <p:sldId id="381" r:id="rId49"/>
    <p:sldId id="382" r:id="rId50"/>
    <p:sldId id="383" r:id="rId51"/>
    <p:sldId id="384" r:id="rId52"/>
    <p:sldId id="324" r:id="rId53"/>
    <p:sldId id="267" r:id="rId54"/>
    <p:sldId id="275" r:id="rId55"/>
    <p:sldId id="27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23"/>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68"/>
            <p14:sldId id="376"/>
            <p14:sldId id="377"/>
            <p14:sldId id="388"/>
            <p14:sldId id="378"/>
            <p14:sldId id="369"/>
            <p14:sldId id="371"/>
            <p14:sldId id="372"/>
            <p14:sldId id="370"/>
            <p14:sldId id="379"/>
            <p14:sldId id="380"/>
            <p14:sldId id="381"/>
            <p14:sldId id="382"/>
            <p14:sldId id="383"/>
            <p14:sldId id="384"/>
          </p14:sldIdLst>
        </p14:section>
        <p14:section name="Q &amp; A" id="{EC3F6F94-2D82-4EB0-B8B3-D1EDFDD37945}">
          <p14:sldIdLst>
            <p14:sldId id="324"/>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0" d="100"/>
          <a:sy n="80" d="100"/>
        </p:scale>
        <p:origin x="1248" y="5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26.10.2016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7" Type="http://schemas.openxmlformats.org/officeDocument/2006/relationships/hyperlink" Target="https://github.com/Particular/Staff-Success"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github.com/Particular/PlatformDevelopment" TargetMode="External"/><Relationship Id="rId5" Type="http://schemas.openxmlformats.org/officeDocument/2006/relationships/hyperlink" Target="https://github.com/Particular/CustomerSuccess" TargetMode="External"/><Relationship Id="rId4" Type="http://schemas.openxmlformats.org/officeDocument/2006/relationships/hyperlink" Target="https://github.com/Particular/DeveloperEduc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252535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endParaRPr lang="en-US" dirty="0"/>
          </a:p>
          <a:p>
            <a:r>
              <a:rPr lang="en-US" dirty="0"/>
              <a:t>4 «products» and a Platform</a:t>
            </a:r>
          </a:p>
          <a:p>
            <a:r>
              <a:rPr lang="en-US" dirty="0"/>
              <a:t> Consulting</a:t>
            </a:r>
          </a:p>
          <a:p>
            <a:r>
              <a:rPr lang="en-US" dirty="0"/>
              <a:t> Support</a:t>
            </a:r>
          </a:p>
          <a:p>
            <a:r>
              <a:rPr lang="en-US" dirty="0"/>
              <a:t> Spread over 17 time zones</a:t>
            </a:r>
          </a:p>
          <a:p>
            <a:r>
              <a:rPr lang="en-US" dirty="0"/>
              <a:t> Fully «Dispersed»</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p>
          <a:p>
            <a:endParaRPr lang="en-US" baseline="0" dirty="0"/>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“twice” a year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a:p>
            <a:r>
              <a:rPr lang="en-US" sz="1000" b="0" i="0" u="none" strike="noStrike" kern="1200" dirty="0">
                <a:solidFill>
                  <a:schemeClr val="tx1"/>
                </a:solidFill>
                <a:effectLst/>
                <a:latin typeface="+mn-lt"/>
                <a:ea typeface="+mn-ea"/>
                <a:cs typeface="+mn-cs"/>
                <a:hlinkClick r:id="rId5"/>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6"/>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7"/>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71464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26.10.2016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26.10.2016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26.10.2016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26.10.2016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50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17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8142786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Azure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42027" y="0"/>
            <a:ext cx="6907946" cy="6843386"/>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42027" y="0"/>
            <a:ext cx="6907946" cy="6843386"/>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53012" y="101171"/>
            <a:ext cx="10685976" cy="6630041"/>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068888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endParaRPr lang="de-CH" sz="3200" dirty="0">
              <a:solidFill>
                <a:schemeClr val="accent3"/>
              </a:solidFill>
              <a:latin typeface="Yanone Kaffeesatz Regular" panose="02000000000000000000" pitchFamily="2" charset="0"/>
            </a:endParaRP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1841</Words>
  <Application>Microsoft Office PowerPoint</Application>
  <PresentationFormat>Widescreen</PresentationFormat>
  <Paragraphs>384</Paragraphs>
  <Slides>55</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186</cp:revision>
  <dcterms:created xsi:type="dcterms:W3CDTF">2016-02-22T14:00:45Z</dcterms:created>
  <dcterms:modified xsi:type="dcterms:W3CDTF">2016-10-26T14:51:17Z</dcterms:modified>
</cp:coreProperties>
</file>