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78" r:id="rId2"/>
    <p:sldId id="39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397" r:id="rId36"/>
    <p:sldId id="368" r:id="rId37"/>
    <p:sldId id="376" r:id="rId38"/>
    <p:sldId id="377" r:id="rId39"/>
    <p:sldId id="388" r:id="rId40"/>
    <p:sldId id="378" r:id="rId41"/>
    <p:sldId id="389" r:id="rId42"/>
    <p:sldId id="390" r:id="rId43"/>
    <p:sldId id="391" r:id="rId44"/>
    <p:sldId id="392" r:id="rId45"/>
    <p:sldId id="393" r:id="rId46"/>
    <p:sldId id="369" r:id="rId47"/>
    <p:sldId id="394" r:id="rId48"/>
    <p:sldId id="395" r:id="rId49"/>
    <p:sldId id="396" r:id="rId50"/>
    <p:sldId id="371" r:id="rId51"/>
    <p:sldId id="372" r:id="rId52"/>
    <p:sldId id="370" r:id="rId53"/>
    <p:sldId id="379" r:id="rId54"/>
    <p:sldId id="380" r:id="rId55"/>
    <p:sldId id="381" r:id="rId56"/>
    <p:sldId id="382" r:id="rId57"/>
    <p:sldId id="383" r:id="rId58"/>
    <p:sldId id="384" r:id="rId59"/>
    <p:sldId id="267" r:id="rId60"/>
    <p:sldId id="275" r:id="rId61"/>
    <p:sldId id="39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39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9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83" d="100"/>
          <a:sy n="83" d="100"/>
        </p:scale>
        <p:origin x="56" y="424"/>
      </p:cViewPr>
      <p:guideLst/>
    </p:cSldViewPr>
  </p:slideViewPr>
  <p:notesTextViewPr>
    <p:cViewPr>
      <p:scale>
        <a:sx n="200" d="100"/>
        <a:sy n="200" d="100"/>
      </p:scale>
      <p:origin x="0" y="0"/>
    </p:cViewPr>
  </p:notesTextViewPr>
  <p:sorterViewPr>
    <p:cViewPr>
      <p:scale>
        <a:sx n="100" d="100"/>
        <a:sy n="100" d="100"/>
      </p:scale>
      <p:origin x="0" y="-12856"/>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03.05.2017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Herzlich</a:t>
            </a:r>
            <a:r>
              <a:rPr lang="en-US" baseline="0" dirty="0"/>
              <a:t> </a:t>
            </a:r>
            <a:r>
              <a:rPr lang="en-US" baseline="0" dirty="0" err="1"/>
              <a:t>Willkommen</a:t>
            </a:r>
            <a:r>
              <a:rPr lang="en-US" baseline="0" dirty="0"/>
              <a:t> </a:t>
            </a:r>
            <a:r>
              <a:rPr lang="en-US" baseline="0" dirty="0" err="1"/>
              <a:t>zum</a:t>
            </a:r>
            <a:r>
              <a:rPr lang="en-US" baseline="0" dirty="0"/>
              <a:t> </a:t>
            </a:r>
            <a:r>
              <a:rPr lang="en-US" baseline="0" dirty="0" err="1"/>
              <a:t>Thema</a:t>
            </a:r>
            <a:endParaRPr lang="en-US" baseline="0" dirty="0"/>
          </a:p>
          <a:p>
            <a:endParaRPr lang="en-US" baseline="0" dirty="0"/>
          </a:p>
          <a:p>
            <a:r>
              <a:rPr lang="en-US" baseline="0" dirty="0"/>
              <a:t>Eine </a:t>
            </a:r>
            <a:r>
              <a:rPr lang="en-US" baseline="0" dirty="0" err="1"/>
              <a:t>Firma</a:t>
            </a:r>
            <a:r>
              <a:rPr lang="en-US" baseline="0" dirty="0"/>
              <a:t>, 45 </a:t>
            </a:r>
            <a:r>
              <a:rPr lang="en-US" baseline="0" dirty="0" err="1"/>
              <a:t>Mitarbeiter</a:t>
            </a:r>
            <a:r>
              <a:rPr lang="en-US" baseline="0" dirty="0"/>
              <a:t> in 15 </a:t>
            </a:r>
            <a:r>
              <a:rPr lang="en-US" baseline="0" dirty="0" err="1"/>
              <a:t>Zeitzonen</a:t>
            </a:r>
            <a:r>
              <a:rPr lang="en-US" baseline="0" dirty="0"/>
              <a:t>,</a:t>
            </a:r>
          </a:p>
          <a:p>
            <a:endParaRPr lang="en-US" baseline="0" dirty="0"/>
          </a:p>
          <a:p>
            <a:r>
              <a:rPr lang="en-US" baseline="0" dirty="0"/>
              <a:t>Ich muss </a:t>
            </a:r>
            <a:r>
              <a:rPr lang="en-US" baseline="0" dirty="0" err="1"/>
              <a:t>schon</a:t>
            </a:r>
            <a:r>
              <a:rPr lang="en-US" baseline="0" dirty="0"/>
              <a:t> mal </a:t>
            </a:r>
            <a:r>
              <a:rPr lang="en-US" baseline="0" dirty="0" err="1"/>
              <a:t>gestehen</a:t>
            </a:r>
            <a:r>
              <a:rPr lang="en-US" baseline="0" dirty="0"/>
              <a:t>, </a:t>
            </a:r>
            <a:r>
              <a:rPr lang="en-US" baseline="0" dirty="0" err="1"/>
              <a:t>dass</a:t>
            </a:r>
            <a:r>
              <a:rPr lang="en-US" baseline="0" dirty="0"/>
              <a:t> </a:t>
            </a:r>
            <a:r>
              <a:rPr lang="en-US" baseline="0" dirty="0" err="1"/>
              <a:t>ich</a:t>
            </a:r>
            <a:r>
              <a:rPr lang="en-US" baseline="0" dirty="0"/>
              <a:t> </a:t>
            </a:r>
            <a:r>
              <a:rPr lang="en-US" baseline="0" dirty="0" err="1"/>
              <a:t>mit</a:t>
            </a:r>
            <a:r>
              <a:rPr lang="en-US" baseline="0" dirty="0"/>
              <a:t> den </a:t>
            </a:r>
            <a:r>
              <a:rPr lang="en-US" baseline="0" dirty="0" err="1"/>
              <a:t>Zeitzonen</a:t>
            </a:r>
            <a:r>
              <a:rPr lang="en-US" baseline="0" dirty="0"/>
              <a:t> </a:t>
            </a:r>
            <a:r>
              <a:rPr lang="en-US" baseline="0" dirty="0" err="1"/>
              <a:t>etwas</a:t>
            </a:r>
            <a:r>
              <a:rPr lang="en-US" baseline="0" dirty="0"/>
              <a:t> </a:t>
            </a:r>
            <a:r>
              <a:rPr lang="en-US" baseline="0" dirty="0" err="1"/>
              <a:t>übertrieben</a:t>
            </a:r>
            <a:r>
              <a:rPr lang="en-US" baseline="0" dirty="0"/>
              <a:t> </a:t>
            </a:r>
            <a:r>
              <a:rPr lang="en-US" baseline="0" dirty="0" err="1"/>
              <a:t>habe</a:t>
            </a:r>
            <a:r>
              <a:rPr lang="en-US" baseline="0" dirty="0"/>
              <a:t> um </a:t>
            </a:r>
            <a:r>
              <a:rPr lang="en-US" baseline="0" dirty="0" err="1"/>
              <a:t>hoffentlich</a:t>
            </a:r>
            <a:r>
              <a:rPr lang="en-US" baseline="0" dirty="0"/>
              <a:t> </a:t>
            </a:r>
            <a:r>
              <a:rPr lang="en-US" baseline="0" dirty="0" err="1"/>
              <a:t>mehr</a:t>
            </a:r>
            <a:r>
              <a:rPr lang="en-US" baseline="0" dirty="0"/>
              <a:t> </a:t>
            </a:r>
            <a:r>
              <a:rPr lang="en-US" baseline="0" dirty="0" err="1"/>
              <a:t>Leute</a:t>
            </a:r>
            <a:r>
              <a:rPr lang="en-US" baseline="0" dirty="0"/>
              <a:t> in </a:t>
            </a:r>
            <a:r>
              <a:rPr lang="en-US" baseline="0" dirty="0" err="1"/>
              <a:t>meinen</a:t>
            </a:r>
            <a:r>
              <a:rPr lang="en-US" baseline="0" dirty="0"/>
              <a:t> Talk </a:t>
            </a:r>
            <a:r>
              <a:rPr lang="en-US" baseline="0" dirty="0" err="1"/>
              <a:t>zu</a:t>
            </a:r>
            <a:r>
              <a:rPr lang="en-US" baseline="0" dirty="0"/>
              <a:t> </a:t>
            </a:r>
            <a:r>
              <a:rPr lang="en-US" baseline="0" dirty="0" err="1"/>
              <a:t>locken</a:t>
            </a:r>
            <a:r>
              <a:rPr lang="en-US" baseline="0" dirty="0"/>
              <a:t>. </a:t>
            </a:r>
            <a:r>
              <a:rPr lang="en-US" baseline="0" dirty="0" err="1"/>
              <a:t>Es</a:t>
            </a:r>
            <a:r>
              <a:rPr lang="en-US" baseline="0" dirty="0"/>
              <a:t> </a:t>
            </a:r>
            <a:r>
              <a:rPr lang="en-US" baseline="0" dirty="0" err="1"/>
              <a:t>sind</a:t>
            </a:r>
            <a:r>
              <a:rPr lang="en-US" baseline="0" dirty="0"/>
              <a:t> </a:t>
            </a:r>
            <a:r>
              <a:rPr lang="en-US" baseline="0" dirty="0" err="1"/>
              <a:t>eigentlich</a:t>
            </a:r>
            <a:r>
              <a:rPr lang="en-US" baseline="0" dirty="0"/>
              <a:t> </a:t>
            </a:r>
            <a:r>
              <a:rPr lang="en-US" baseline="0" dirty="0" err="1"/>
              <a:t>nur</a:t>
            </a:r>
            <a:r>
              <a:rPr lang="en-US" baseline="0" dirty="0"/>
              <a:t> 10 </a:t>
            </a:r>
            <a:r>
              <a:rPr lang="en-US" baseline="0" dirty="0" err="1"/>
              <a:t>obwohl</a:t>
            </a:r>
            <a:r>
              <a:rPr lang="en-US" baseline="0" dirty="0"/>
              <a:t> Adam Ralph </a:t>
            </a:r>
            <a:r>
              <a:rPr lang="en-US" baseline="0" dirty="0" err="1"/>
              <a:t>wird</a:t>
            </a:r>
            <a:r>
              <a:rPr lang="en-US" baseline="0" dirty="0"/>
              <a:t> die </a:t>
            </a:r>
            <a:r>
              <a:rPr lang="en-US" baseline="0" dirty="0" err="1"/>
              <a:t>nächsten</a:t>
            </a:r>
            <a:r>
              <a:rPr lang="en-US" baseline="0" dirty="0"/>
              <a:t> 6 </a:t>
            </a:r>
            <a:r>
              <a:rPr lang="en-US" baseline="0" dirty="0" err="1"/>
              <a:t>Monate</a:t>
            </a:r>
            <a:r>
              <a:rPr lang="en-US" baseline="0" dirty="0"/>
              <a:t> </a:t>
            </a:r>
            <a:r>
              <a:rPr lang="en-US" baseline="0" dirty="0" err="1"/>
              <a:t>viel</a:t>
            </a:r>
            <a:r>
              <a:rPr lang="en-US" baseline="0" dirty="0"/>
              <a:t> </a:t>
            </a:r>
            <a:r>
              <a:rPr lang="en-US" baseline="0" dirty="0" err="1"/>
              <a:t>herumreisen</a:t>
            </a:r>
            <a:r>
              <a:rPr lang="en-US" baseline="0" dirty="0"/>
              <a:t>. </a:t>
            </a:r>
            <a:r>
              <a:rPr lang="en-US" baseline="0" dirty="0" err="1"/>
              <a:t>Es</a:t>
            </a:r>
            <a:r>
              <a:rPr lang="en-US" baseline="0" dirty="0"/>
              <a:t> </a:t>
            </a:r>
            <a:r>
              <a:rPr lang="en-US" baseline="0" dirty="0" err="1"/>
              <a:t>könnten</a:t>
            </a:r>
            <a:r>
              <a:rPr lang="en-US" baseline="0" dirty="0"/>
              <a:t> also </a:t>
            </a:r>
            <a:r>
              <a:rPr lang="en-US" baseline="0" dirty="0" err="1"/>
              <a:t>auch</a:t>
            </a:r>
            <a:r>
              <a:rPr lang="en-US" baseline="0" dirty="0"/>
              <a:t> mal 11 </a:t>
            </a:r>
            <a:r>
              <a:rPr lang="en-US" baseline="0" dirty="0" err="1"/>
              <a:t>Zeitzonen</a:t>
            </a:r>
            <a:r>
              <a:rPr lang="en-US" baseline="0" dirty="0"/>
              <a:t> sein. </a:t>
            </a:r>
          </a:p>
          <a:p>
            <a:endParaRPr lang="en-US" baseline="0" dirty="0"/>
          </a:p>
          <a:p>
            <a:r>
              <a:rPr lang="en-US" baseline="0" dirty="0" err="1"/>
              <a:t>Übrigens</a:t>
            </a:r>
            <a:r>
              <a:rPr lang="en-US" baseline="0" dirty="0"/>
              <a:t> </a:t>
            </a:r>
            <a:r>
              <a:rPr lang="en-US" baseline="0" dirty="0" err="1"/>
              <a:t>es</a:t>
            </a:r>
            <a:r>
              <a:rPr lang="en-US" baseline="0" dirty="0"/>
              <a:t> </a:t>
            </a:r>
            <a:r>
              <a:rPr lang="en-US" baseline="0" dirty="0" err="1"/>
              <a:t>gibt</a:t>
            </a:r>
            <a:r>
              <a:rPr lang="en-US" baseline="0" dirty="0"/>
              <a:t> </a:t>
            </a:r>
            <a:r>
              <a:rPr lang="en-US" baseline="0" dirty="0" err="1"/>
              <a:t>ein</a:t>
            </a:r>
            <a:r>
              <a:rPr lang="en-US" baseline="0" dirty="0"/>
              <a:t> Slack Plugin </a:t>
            </a:r>
            <a:r>
              <a:rPr lang="en-US" baseline="0" dirty="0" err="1"/>
              <a:t>für</a:t>
            </a:r>
            <a:r>
              <a:rPr lang="en-US" baseline="0" dirty="0"/>
              <a:t> die </a:t>
            </a:r>
            <a:r>
              <a:rPr lang="en-US" baseline="0" dirty="0" err="1"/>
              <a:t>die</a:t>
            </a:r>
            <a:r>
              <a:rPr lang="en-US" baseline="0" dirty="0"/>
              <a:t> Slack </a:t>
            </a:r>
            <a:r>
              <a:rPr lang="en-US" baseline="0" dirty="0" err="1"/>
              <a:t>benutzen</a:t>
            </a:r>
            <a:r>
              <a:rPr lang="en-US" baseline="0" dirty="0"/>
              <a:t>, </a:t>
            </a:r>
            <a:r>
              <a:rPr lang="en-US" baseline="0" dirty="0" err="1"/>
              <a:t>dass</a:t>
            </a:r>
            <a:r>
              <a:rPr lang="en-US" baseline="0" dirty="0"/>
              <a:t> </a:t>
            </a:r>
            <a:r>
              <a:rPr lang="en-US" baseline="0" dirty="0" err="1"/>
              <a:t>kann</a:t>
            </a:r>
            <a:r>
              <a:rPr lang="en-US" baseline="0" dirty="0"/>
              <a:t> man ins Slack laden und </a:t>
            </a:r>
            <a:r>
              <a:rPr lang="en-US" baseline="0" dirty="0" err="1"/>
              <a:t>dann</a:t>
            </a:r>
            <a:r>
              <a:rPr lang="en-US" baseline="0" dirty="0"/>
              <a:t> </a:t>
            </a:r>
            <a:r>
              <a:rPr lang="en-US" baseline="0" dirty="0" err="1"/>
              <a:t>sieht</a:t>
            </a:r>
            <a:r>
              <a:rPr lang="en-US" baseline="0" dirty="0"/>
              <a:t> man die </a:t>
            </a:r>
            <a:r>
              <a:rPr lang="en-US" baseline="0" dirty="0" err="1"/>
              <a:t>Zeitzonen</a:t>
            </a:r>
            <a:r>
              <a:rPr lang="en-US" baseline="0" dirty="0"/>
              <a:t> der </a:t>
            </a:r>
            <a:r>
              <a:rPr lang="en-US" baseline="0" dirty="0" err="1"/>
              <a:t>Mitarbeiter</a:t>
            </a:r>
            <a:r>
              <a:rPr lang="en-US" baseline="0" dirty="0"/>
              <a:t>, das </a:t>
            </a:r>
            <a:r>
              <a:rPr lang="en-US" baseline="0" dirty="0" err="1"/>
              <a:t>sieht</a:t>
            </a:r>
            <a:r>
              <a:rPr lang="en-US" baseline="0" dirty="0"/>
              <a:t> </a:t>
            </a:r>
            <a:r>
              <a:rPr lang="en-US" baseline="0" dirty="0" err="1"/>
              <a:t>dann</a:t>
            </a:r>
            <a:r>
              <a:rPr lang="en-US" baseline="0" dirty="0"/>
              <a:t> </a:t>
            </a:r>
            <a:r>
              <a:rPr lang="en-US" baseline="0" dirty="0" err="1"/>
              <a:t>bei</a:t>
            </a:r>
            <a:r>
              <a:rPr lang="en-US" baseline="0" dirty="0"/>
              <a:t> </a:t>
            </a:r>
            <a:r>
              <a:rPr lang="en-US" baseline="0" dirty="0" err="1"/>
              <a:t>uns</a:t>
            </a:r>
            <a:r>
              <a:rPr lang="en-US" baseline="0" dirty="0"/>
              <a:t> so </a:t>
            </a:r>
            <a:r>
              <a:rPr lang="en-US" baseline="0" dirty="0" err="1"/>
              <a:t>aus</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Die </a:t>
            </a:r>
            <a:r>
              <a:rPr lang="en-US" dirty="0" err="1"/>
              <a:t>meisten</a:t>
            </a:r>
            <a:r>
              <a:rPr lang="en-US" dirty="0"/>
              <a:t> </a:t>
            </a:r>
            <a:r>
              <a:rPr lang="en-US" dirty="0" err="1"/>
              <a:t>Fehlentscheidungen</a:t>
            </a:r>
            <a:r>
              <a:rPr lang="en-US" dirty="0"/>
              <a:t> </a:t>
            </a:r>
            <a:r>
              <a:rPr lang="en-US" dirty="0" err="1"/>
              <a:t>werden</a:t>
            </a:r>
            <a:r>
              <a:rPr lang="en-US" dirty="0"/>
              <a:t> von </a:t>
            </a:r>
            <a:r>
              <a:rPr lang="en-US" dirty="0" err="1"/>
              <a:t>einzelnen</a:t>
            </a:r>
            <a:r>
              <a:rPr lang="en-US" dirty="0"/>
              <a:t> </a:t>
            </a:r>
            <a:r>
              <a:rPr lang="en-US" dirty="0" err="1"/>
              <a:t>Individuen</a:t>
            </a:r>
            <a:r>
              <a:rPr lang="en-US" dirty="0"/>
              <a:t> </a:t>
            </a:r>
            <a:r>
              <a:rPr lang="en-US" dirty="0" err="1"/>
              <a:t>gemacht</a:t>
            </a:r>
            <a:endParaRPr lang="en-US" dirty="0"/>
          </a:p>
          <a:p>
            <a:r>
              <a:rPr lang="en-US" dirty="0" err="1"/>
              <a:t>Managementabteilung</a:t>
            </a:r>
            <a:r>
              <a:rPr lang="en-US" dirty="0"/>
              <a:t> </a:t>
            </a:r>
            <a:r>
              <a:rPr lang="en-US" dirty="0" err="1"/>
              <a:t>oder</a:t>
            </a:r>
            <a:r>
              <a:rPr lang="en-US" dirty="0"/>
              <a:t> </a:t>
            </a:r>
            <a:r>
              <a:rPr lang="en-US" dirty="0" err="1"/>
              <a:t>jemand</a:t>
            </a:r>
            <a:r>
              <a:rPr lang="en-US" dirty="0"/>
              <a:t> der </a:t>
            </a:r>
            <a:r>
              <a:rPr lang="en-US" dirty="0" err="1"/>
              <a:t>überproportional</a:t>
            </a:r>
            <a:r>
              <a:rPr lang="en-US" dirty="0"/>
              <a:t> </a:t>
            </a:r>
            <a:r>
              <a:rPr lang="en-US" dirty="0" err="1"/>
              <a:t>mehr</a:t>
            </a:r>
            <a:r>
              <a:rPr lang="en-US" dirty="0"/>
              <a:t> </a:t>
            </a:r>
            <a:r>
              <a:rPr lang="en-US" dirty="0" err="1"/>
              <a:t>verdient</a:t>
            </a:r>
            <a:endParaRPr lang="en-US" dirty="0"/>
          </a:p>
          <a:p>
            <a:r>
              <a:rPr lang="en-US" dirty="0" err="1"/>
              <a:t>Diese</a:t>
            </a:r>
            <a:r>
              <a:rPr lang="en-US" dirty="0"/>
              <a:t> Person muss </a:t>
            </a:r>
            <a:r>
              <a:rPr lang="en-US" dirty="0" err="1"/>
              <a:t>sich</a:t>
            </a:r>
            <a:r>
              <a:rPr lang="en-US" dirty="0"/>
              <a:t> </a:t>
            </a:r>
            <a:r>
              <a:rPr lang="en-US" dirty="0" err="1"/>
              <a:t>dann</a:t>
            </a:r>
            <a:r>
              <a:rPr lang="en-US" dirty="0"/>
              <a:t> </a:t>
            </a:r>
            <a:r>
              <a:rPr lang="en-US" dirty="0" err="1"/>
              <a:t>rechtfertigen</a:t>
            </a:r>
            <a:r>
              <a:rPr lang="en-US" dirty="0"/>
              <a:t> und “</a:t>
            </a:r>
            <a:r>
              <a:rPr lang="en-US" dirty="0" err="1"/>
              <a:t>wichtige</a:t>
            </a:r>
            <a:r>
              <a:rPr lang="en-US" dirty="0"/>
              <a:t>” </a:t>
            </a:r>
            <a:r>
              <a:rPr lang="en-US" dirty="0" err="1"/>
              <a:t>Entscheidungen</a:t>
            </a:r>
            <a:r>
              <a:rPr lang="en-US" dirty="0"/>
              <a:t> </a:t>
            </a:r>
            <a:r>
              <a:rPr lang="en-US" dirty="0" err="1"/>
              <a:t>treffen</a:t>
            </a:r>
            <a:endParaRPr lang="en-US" dirty="0"/>
          </a:p>
          <a:p>
            <a:r>
              <a:rPr lang="en-US" dirty="0" err="1"/>
              <a:t>Alle</a:t>
            </a:r>
            <a:r>
              <a:rPr lang="en-US" dirty="0"/>
              <a:t> </a:t>
            </a:r>
            <a:r>
              <a:rPr lang="en-US" dirty="0" err="1"/>
              <a:t>müsse</a:t>
            </a:r>
            <a:r>
              <a:rPr lang="en-US" dirty="0"/>
              <a:t> </a:t>
            </a:r>
            <a:r>
              <a:rPr lang="en-US" dirty="0" err="1"/>
              <a:t>koorperieren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9546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Viel</a:t>
            </a:r>
            <a:r>
              <a:rPr lang="en-US" dirty="0"/>
              <a:t> </a:t>
            </a:r>
            <a:r>
              <a:rPr lang="en-US" dirty="0" err="1"/>
              <a:t>Autorität</a:t>
            </a:r>
            <a:r>
              <a:rPr lang="en-US" dirty="0"/>
              <a:t>, </a:t>
            </a:r>
            <a:r>
              <a:rPr lang="en-US" dirty="0" err="1"/>
              <a:t>strikte</a:t>
            </a:r>
            <a:r>
              <a:rPr lang="en-US" dirty="0"/>
              <a:t> </a:t>
            </a:r>
            <a:r>
              <a:rPr lang="en-US" dirty="0" err="1"/>
              <a:t>Regeln</a:t>
            </a:r>
            <a:r>
              <a:rPr lang="en-US" dirty="0"/>
              <a:t> </a:t>
            </a:r>
            <a:r>
              <a:rPr lang="en-US" dirty="0" err="1"/>
              <a:t>dass</a:t>
            </a:r>
            <a:r>
              <a:rPr lang="en-US" dirty="0"/>
              <a:t> </a:t>
            </a:r>
            <a:r>
              <a:rPr lang="en-US" dirty="0" err="1"/>
              <a:t>dann</a:t>
            </a:r>
            <a:r>
              <a:rPr lang="en-US" dirty="0"/>
              <a:t> </a:t>
            </a:r>
            <a:r>
              <a:rPr lang="en-US" dirty="0" err="1"/>
              <a:t>dazu</a:t>
            </a:r>
            <a:r>
              <a:rPr lang="en-US" dirty="0"/>
              <a:t> </a:t>
            </a:r>
            <a:r>
              <a:rPr lang="en-US" dirty="0" err="1"/>
              <a:t>führt</a:t>
            </a:r>
            <a:r>
              <a:rPr lang="en-US" dirty="0"/>
              <a:t> </a:t>
            </a:r>
            <a:r>
              <a:rPr lang="en-US" dirty="0" err="1"/>
              <a:t>dass</a:t>
            </a:r>
            <a:r>
              <a:rPr lang="en-US" dirty="0"/>
              <a:t> die </a:t>
            </a:r>
            <a:r>
              <a:rPr lang="en-US" dirty="0" err="1"/>
              <a:t>Mitarbeiter</a:t>
            </a:r>
            <a:r>
              <a:rPr lang="en-US" dirty="0"/>
              <a:t> das </a:t>
            </a:r>
            <a:r>
              <a:rPr lang="en-US" dirty="0" err="1"/>
              <a:t>Hirn</a:t>
            </a:r>
            <a:r>
              <a:rPr lang="en-US" dirty="0"/>
              <a:t> </a:t>
            </a:r>
            <a:r>
              <a:rPr lang="en-US" dirty="0" err="1"/>
              <a:t>ausschalten</a:t>
            </a:r>
            <a:r>
              <a:rPr lang="en-US" dirty="0"/>
              <a:t>, </a:t>
            </a:r>
            <a:r>
              <a:rPr lang="en-US" dirty="0" err="1"/>
              <a:t>sich</a:t>
            </a:r>
            <a:r>
              <a:rPr lang="en-US" dirty="0"/>
              <a:t> </a:t>
            </a:r>
            <a:r>
              <a:rPr lang="en-US" dirty="0" err="1"/>
              <a:t>adaptieren</a:t>
            </a:r>
            <a:r>
              <a:rPr lang="en-US" dirty="0"/>
              <a:t> und </a:t>
            </a:r>
            <a:r>
              <a:rPr lang="en-US" dirty="0" err="1"/>
              <a:t>mitlaufen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Als</a:t>
            </a:r>
            <a:r>
              <a:rPr lang="en-US" dirty="0"/>
              <a:t> </a:t>
            </a:r>
            <a:r>
              <a:rPr lang="en-US" dirty="0" err="1"/>
              <a:t>Mitarbeiter</a:t>
            </a:r>
            <a:r>
              <a:rPr lang="en-US" dirty="0"/>
              <a:t> will man </a:t>
            </a:r>
            <a:r>
              <a:rPr lang="en-US" dirty="0" err="1"/>
              <a:t>vielleicht</a:t>
            </a:r>
            <a:r>
              <a:rPr lang="en-US" dirty="0"/>
              <a:t> </a:t>
            </a:r>
            <a:r>
              <a:rPr lang="en-US" dirty="0" err="1"/>
              <a:t>aufsteigen</a:t>
            </a:r>
            <a:r>
              <a:rPr lang="en-US" dirty="0"/>
              <a:t> </a:t>
            </a:r>
            <a:r>
              <a:rPr lang="en-US" dirty="0" err="1"/>
              <a:t>oder</a:t>
            </a:r>
            <a:r>
              <a:rPr lang="en-US" dirty="0"/>
              <a:t> </a:t>
            </a:r>
            <a:r>
              <a:rPr lang="en-US" dirty="0" err="1"/>
              <a:t>weiterkommen</a:t>
            </a:r>
            <a:r>
              <a:rPr lang="en-US" dirty="0"/>
              <a:t>, </a:t>
            </a:r>
            <a:r>
              <a:rPr lang="en-US" dirty="0" err="1"/>
              <a:t>aber</a:t>
            </a:r>
            <a:r>
              <a:rPr lang="en-US" dirty="0"/>
              <a:t> auf der </a:t>
            </a:r>
            <a:r>
              <a:rPr lang="en-US" dirty="0" err="1"/>
              <a:t>anderen</a:t>
            </a:r>
            <a:r>
              <a:rPr lang="en-US" dirty="0"/>
              <a:t> </a:t>
            </a:r>
            <a:r>
              <a:rPr lang="en-US" dirty="0" err="1"/>
              <a:t>Seite</a:t>
            </a:r>
            <a:r>
              <a:rPr lang="en-US" dirty="0"/>
              <a:t> hat man die </a:t>
            </a:r>
            <a:r>
              <a:rPr lang="en-US" dirty="0" err="1"/>
              <a:t>vielen</a:t>
            </a:r>
            <a:r>
              <a:rPr lang="en-US" dirty="0"/>
              <a:t> </a:t>
            </a:r>
            <a:r>
              <a:rPr lang="en-US" dirty="0" err="1"/>
              <a:t>Regeln</a:t>
            </a:r>
            <a:r>
              <a:rPr lang="en-US" dirty="0"/>
              <a:t> und </a:t>
            </a:r>
            <a:r>
              <a:rPr lang="en-US" dirty="0" err="1"/>
              <a:t>Autoritäten</a:t>
            </a:r>
            <a:endParaRPr lang="en-US" dirty="0"/>
          </a:p>
          <a:p>
            <a:r>
              <a:rPr lang="en-US" dirty="0" err="1"/>
              <a:t>Führt</a:t>
            </a:r>
            <a:r>
              <a:rPr lang="en-US" dirty="0"/>
              <a:t> </a:t>
            </a:r>
            <a:r>
              <a:rPr lang="en-US" dirty="0" err="1"/>
              <a:t>dazu</a:t>
            </a:r>
            <a:r>
              <a:rPr lang="en-US" dirty="0"/>
              <a:t> </a:t>
            </a:r>
            <a:r>
              <a:rPr lang="en-US" dirty="0" err="1"/>
              <a:t>dass</a:t>
            </a:r>
            <a:r>
              <a:rPr lang="en-US" dirty="0"/>
              <a:t> man </a:t>
            </a:r>
            <a:r>
              <a:rPr lang="en-US" dirty="0" err="1"/>
              <a:t>anfängt</a:t>
            </a:r>
            <a:r>
              <a:rPr lang="en-US" dirty="0"/>
              <a:t> das System </a:t>
            </a:r>
            <a:r>
              <a:rPr lang="en-US" dirty="0" err="1"/>
              <a:t>zu</a:t>
            </a:r>
            <a:r>
              <a:rPr lang="en-US" dirty="0"/>
              <a:t> </a:t>
            </a:r>
            <a:r>
              <a:rPr lang="en-US" dirty="0" err="1"/>
              <a:t>bescheissen</a:t>
            </a:r>
            <a:endParaRPr lang="en-US" dirty="0"/>
          </a:p>
          <a:p>
            <a:r>
              <a:rPr lang="en-US" dirty="0"/>
              <a:t>Oder </a:t>
            </a:r>
            <a:r>
              <a:rPr lang="en-US" dirty="0" err="1"/>
              <a:t>für</a:t>
            </a:r>
            <a:r>
              <a:rPr lang="en-US" dirty="0"/>
              <a:t> </a:t>
            </a:r>
            <a:r>
              <a:rPr lang="en-US" dirty="0" err="1"/>
              <a:t>sich</a:t>
            </a:r>
            <a:r>
              <a:rPr lang="en-US" dirty="0"/>
              <a:t> </a:t>
            </a:r>
            <a:r>
              <a:rPr lang="en-US" dirty="0" err="1"/>
              <a:t>selber</a:t>
            </a:r>
            <a:r>
              <a:rPr lang="en-US" dirty="0"/>
              <a:t> </a:t>
            </a:r>
            <a:r>
              <a:rPr lang="en-US" dirty="0" err="1"/>
              <a:t>optimieren</a:t>
            </a:r>
            <a:endParaRPr lang="en-US" dirty="0"/>
          </a:p>
          <a:p>
            <a:endParaRPr lang="en-US" dirty="0"/>
          </a:p>
          <a:p>
            <a:r>
              <a:rPr lang="en-US" dirty="0"/>
              <a:t>Ich </a:t>
            </a:r>
            <a:r>
              <a:rPr lang="en-US" dirty="0" err="1"/>
              <a:t>glaube</a:t>
            </a:r>
            <a:r>
              <a:rPr lang="en-US" dirty="0"/>
              <a:t>, </a:t>
            </a:r>
            <a:r>
              <a:rPr lang="en-US" dirty="0" err="1"/>
              <a:t>dass</a:t>
            </a:r>
            <a:r>
              <a:rPr lang="en-US" dirty="0"/>
              <a:t> dies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Pures</a:t>
            </a:r>
            <a:r>
              <a:rPr lang="en-US" dirty="0"/>
              <a:t> Chaos </a:t>
            </a:r>
            <a:r>
              <a:rPr lang="en-US" dirty="0" err="1"/>
              <a:t>ist</a:t>
            </a:r>
            <a:r>
              <a:rPr lang="en-US" dirty="0"/>
              <a:t>.</a:t>
            </a:r>
          </a:p>
          <a:p>
            <a:endParaRPr lang="en-US" dirty="0"/>
          </a:p>
          <a:p>
            <a:r>
              <a:rPr lang="en-US" dirty="0" err="1"/>
              <a:t>Vielfach</a:t>
            </a:r>
            <a:r>
              <a:rPr lang="en-US" dirty="0"/>
              <a:t> </a:t>
            </a:r>
            <a:r>
              <a:rPr lang="en-US" dirty="0" err="1"/>
              <a:t>verlieren</a:t>
            </a:r>
            <a:r>
              <a:rPr lang="en-US" dirty="0"/>
              <a:t> </a:t>
            </a:r>
            <a:r>
              <a:rPr lang="en-US" dirty="0" err="1"/>
              <a:t>wir</a:t>
            </a:r>
            <a:r>
              <a:rPr lang="en-US" dirty="0"/>
              <a:t> </a:t>
            </a:r>
            <a:r>
              <a:rPr lang="en-US" dirty="0" err="1"/>
              <a:t>dadurch</a:t>
            </a:r>
            <a:r>
              <a:rPr lang="en-US" dirty="0"/>
              <a:t> den </a:t>
            </a:r>
            <a:r>
              <a:rPr lang="en-US" dirty="0" err="1"/>
              <a:t>Spass</a:t>
            </a:r>
            <a:r>
              <a:rPr lang="en-US" dirty="0"/>
              <a:t> am Job. </a:t>
            </a:r>
            <a:r>
              <a:rPr lang="en-US" dirty="0" err="1"/>
              <a:t>Wir</a:t>
            </a:r>
            <a:r>
              <a:rPr lang="en-US" dirty="0"/>
              <a:t> </a:t>
            </a:r>
            <a:r>
              <a:rPr lang="en-US" dirty="0" err="1"/>
              <a:t>verlieren</a:t>
            </a:r>
            <a:r>
              <a:rPr lang="en-US" dirty="0"/>
              <a:t> den Sinn </a:t>
            </a:r>
            <a:r>
              <a:rPr lang="en-US" dirty="0" err="1"/>
              <a:t>für</a:t>
            </a:r>
            <a:r>
              <a:rPr lang="en-US" dirty="0"/>
              <a:t> das Grosse </a:t>
            </a:r>
            <a:r>
              <a:rPr lang="en-US" dirty="0" err="1"/>
              <a:t>Ganze</a:t>
            </a:r>
            <a:r>
              <a:rPr lang="en-US" dirty="0"/>
              <a:t>. </a:t>
            </a:r>
            <a:r>
              <a:rPr lang="en-US" dirty="0" err="1"/>
              <a:t>Wir</a:t>
            </a:r>
            <a:r>
              <a:rPr lang="en-US" dirty="0"/>
              <a:t> </a:t>
            </a:r>
            <a:r>
              <a:rPr lang="en-US" dirty="0" err="1"/>
              <a:t>optimieren</a:t>
            </a:r>
            <a:r>
              <a:rPr lang="en-US" dirty="0"/>
              <a:t> </a:t>
            </a:r>
            <a:r>
              <a:rPr lang="en-US" dirty="0" err="1"/>
              <a:t>für</a:t>
            </a:r>
            <a:r>
              <a:rPr lang="en-US" dirty="0"/>
              <a:t> </a:t>
            </a:r>
            <a:r>
              <a:rPr lang="en-US" dirty="0" err="1"/>
              <a:t>mehr</a:t>
            </a:r>
            <a:r>
              <a:rPr lang="en-US" dirty="0"/>
              <a:t> </a:t>
            </a:r>
            <a:r>
              <a:rPr lang="en-US" dirty="0" err="1"/>
              <a:t>Lohn</a:t>
            </a:r>
            <a:r>
              <a:rPr lang="en-US" dirty="0"/>
              <a:t> wo </a:t>
            </a:r>
            <a:r>
              <a:rPr lang="en-US" dirty="0" err="1"/>
              <a:t>immer</a:t>
            </a:r>
            <a:r>
              <a:rPr lang="en-US" dirty="0"/>
              <a:t> </a:t>
            </a:r>
            <a:r>
              <a:rPr lang="en-US" dirty="0" err="1"/>
              <a:t>möglich</a:t>
            </a:r>
            <a:r>
              <a:rPr lang="en-US" dirty="0"/>
              <a:t>. Die </a:t>
            </a:r>
            <a:r>
              <a:rPr lang="en-US" dirty="0" err="1"/>
              <a:t>Firmen</a:t>
            </a:r>
            <a:r>
              <a:rPr lang="en-US" dirty="0"/>
              <a:t> </a:t>
            </a:r>
            <a:r>
              <a:rPr lang="en-US" dirty="0" err="1"/>
              <a:t>werden</a:t>
            </a:r>
            <a:r>
              <a:rPr lang="en-US" dirty="0"/>
              <a:t> </a:t>
            </a:r>
            <a:r>
              <a:rPr lang="en-US" dirty="0" err="1"/>
              <a:t>durch</a:t>
            </a:r>
            <a:r>
              <a:rPr lang="en-US" dirty="0"/>
              <a:t> Angst und </a:t>
            </a:r>
            <a:r>
              <a:rPr lang="en-US" dirty="0" err="1"/>
              <a:t>Wut</a:t>
            </a:r>
            <a:r>
              <a:rPr lang="en-US" dirty="0"/>
              <a:t> </a:t>
            </a:r>
            <a:r>
              <a:rPr lang="en-US" dirty="0" err="1"/>
              <a:t>regiert</a:t>
            </a:r>
            <a:r>
              <a:rPr lang="en-US" dirty="0"/>
              <a:t>. </a:t>
            </a:r>
            <a:r>
              <a:rPr lang="en-US" dirty="0" err="1"/>
              <a:t>Leute</a:t>
            </a:r>
            <a:r>
              <a:rPr lang="en-US" dirty="0"/>
              <a:t> </a:t>
            </a:r>
            <a:r>
              <a:rPr lang="en-US" dirty="0" err="1"/>
              <a:t>gehen</a:t>
            </a:r>
            <a:r>
              <a:rPr lang="en-US" dirty="0"/>
              <a:t>. Das </a:t>
            </a:r>
            <a:r>
              <a:rPr lang="en-US" dirty="0" err="1"/>
              <a:t>Gärtchendenken</a:t>
            </a:r>
            <a:r>
              <a:rPr lang="en-US" dirty="0"/>
              <a:t> </a:t>
            </a:r>
            <a:r>
              <a:rPr lang="en-US" dirty="0" err="1"/>
              <a:t>ist</a:t>
            </a:r>
            <a:r>
              <a:rPr lang="en-US" dirty="0"/>
              <a:t> omnipresent. </a:t>
            </a:r>
            <a:r>
              <a:rPr lang="en-US" dirty="0" err="1"/>
              <a:t>Stures</a:t>
            </a:r>
            <a:r>
              <a:rPr lang="en-US" dirty="0"/>
              <a:t> </a:t>
            </a:r>
            <a:r>
              <a:rPr lang="en-US" dirty="0" err="1"/>
              <a:t>Folgen</a:t>
            </a:r>
            <a:r>
              <a:rPr lang="en-US" dirty="0"/>
              <a:t> der </a:t>
            </a:r>
            <a:r>
              <a:rPr lang="en-US" dirty="0" err="1"/>
              <a:t>Regeln</a:t>
            </a:r>
            <a:r>
              <a:rPr lang="en-US" dirty="0"/>
              <a:t> und </a:t>
            </a:r>
            <a:r>
              <a:rPr lang="en-US" dirty="0" err="1"/>
              <a:t>Prozesse</a:t>
            </a:r>
            <a:r>
              <a:rPr lang="en-US" dirty="0"/>
              <a:t> </a:t>
            </a:r>
            <a:r>
              <a:rPr lang="en-US" dirty="0">
                <a:sym typeface="Wingdings" panose="05000000000000000000" pitchFamily="2" charset="2"/>
              </a:rPr>
              <a:t> </a:t>
            </a:r>
            <a:r>
              <a:rPr lang="en-US" dirty="0"/>
              <a:t>Innovation und </a:t>
            </a:r>
            <a:r>
              <a:rPr lang="en-US" dirty="0" err="1"/>
              <a:t>Inkubation</a:t>
            </a:r>
            <a:r>
              <a:rPr lang="en-US" dirty="0"/>
              <a:t> </a:t>
            </a:r>
            <a:r>
              <a:rPr lang="en-US" dirty="0" err="1"/>
              <a:t>passiert</a:t>
            </a:r>
            <a:r>
              <a:rPr lang="en-US" dirty="0"/>
              <a:t> </a:t>
            </a:r>
            <a:r>
              <a:rPr lang="en-US" dirty="0" err="1"/>
              <a:t>nicht</a:t>
            </a:r>
            <a:r>
              <a:rPr lang="en-US" dirty="0"/>
              <a:t> </a:t>
            </a:r>
            <a:r>
              <a:rPr lang="en-US" dirty="0" err="1"/>
              <a:t>weil</a:t>
            </a:r>
            <a:r>
              <a:rPr lang="en-US" dirty="0"/>
              <a:t> die </a:t>
            </a:r>
            <a:r>
              <a:rPr lang="en-US" dirty="0" err="1"/>
              <a:t>Firmenstruktur</a:t>
            </a:r>
            <a:r>
              <a:rPr lang="en-US" dirty="0"/>
              <a:t> </a:t>
            </a:r>
            <a:r>
              <a:rPr lang="en-US" dirty="0" err="1"/>
              <a:t>einem</a:t>
            </a:r>
            <a:r>
              <a:rPr lang="en-US" dirty="0"/>
              <a:t> </a:t>
            </a:r>
            <a:r>
              <a:rPr lang="en-US" dirty="0" err="1"/>
              <a:t>nicht</a:t>
            </a:r>
            <a:r>
              <a:rPr lang="en-US" dirty="0"/>
              <a:t> </a:t>
            </a:r>
            <a:r>
              <a:rPr lang="en-US" dirty="0" err="1"/>
              <a:t>befähigt</a:t>
            </a:r>
            <a:r>
              <a:rPr lang="en-US" dirty="0"/>
              <a:t>.</a:t>
            </a:r>
          </a:p>
          <a:p>
            <a:endParaRPr lang="en-US" dirty="0"/>
          </a:p>
          <a:p>
            <a:r>
              <a:rPr lang="en-US" dirty="0"/>
              <a:t>Udi hat </a:t>
            </a:r>
            <a:r>
              <a:rPr lang="en-US" dirty="0" err="1"/>
              <a:t>sich</a:t>
            </a:r>
            <a:r>
              <a:rPr lang="en-US" dirty="0"/>
              <a:t> </a:t>
            </a:r>
            <a:r>
              <a:rPr lang="en-US" dirty="0" err="1"/>
              <a:t>überlegt</a:t>
            </a:r>
            <a:r>
              <a:rPr lang="en-US" dirty="0"/>
              <a:t> </a:t>
            </a:r>
            <a:r>
              <a:rPr lang="en-US" dirty="0" err="1"/>
              <a:t>ob</a:t>
            </a:r>
            <a:r>
              <a:rPr lang="en-US" dirty="0"/>
              <a:t> man die </a:t>
            </a:r>
            <a:r>
              <a:rPr lang="en-US" dirty="0" err="1"/>
              <a:t>Firma</a:t>
            </a:r>
            <a:r>
              <a:rPr lang="en-US" dirty="0"/>
              <a:t> von </a:t>
            </a:r>
            <a:r>
              <a:rPr lang="en-US" dirty="0" err="1"/>
              <a:t>einer</a:t>
            </a:r>
            <a:r>
              <a:rPr lang="en-US" dirty="0"/>
              <a:t> </a:t>
            </a:r>
            <a:r>
              <a:rPr lang="en-US" dirty="0" err="1"/>
              <a:t>anderen</a:t>
            </a:r>
            <a:r>
              <a:rPr lang="en-US" dirty="0"/>
              <a:t> </a:t>
            </a:r>
            <a:r>
              <a:rPr lang="en-US" dirty="0" err="1"/>
              <a:t>Sichtweise</a:t>
            </a:r>
            <a:r>
              <a:rPr lang="en-US" dirty="0"/>
              <a:t> </a:t>
            </a:r>
            <a:r>
              <a:rPr lang="en-US" dirty="0" err="1"/>
              <a:t>als</a:t>
            </a:r>
            <a:r>
              <a:rPr lang="en-US" dirty="0"/>
              <a:t> </a:t>
            </a:r>
            <a:r>
              <a:rPr lang="en-US" dirty="0" err="1"/>
              <a:t>nur</a:t>
            </a:r>
            <a:r>
              <a:rPr lang="en-US" dirty="0"/>
              <a:t> </a:t>
            </a:r>
            <a:r>
              <a:rPr lang="en-US" dirty="0" err="1"/>
              <a:t>aus</a:t>
            </a:r>
            <a:r>
              <a:rPr lang="en-US" dirty="0"/>
              <a:t> </a:t>
            </a:r>
            <a:r>
              <a:rPr lang="en-US" dirty="0" err="1"/>
              <a:t>Sicht</a:t>
            </a:r>
            <a:r>
              <a:rPr lang="en-US" dirty="0"/>
              <a:t> des </a:t>
            </a:r>
            <a:r>
              <a:rPr lang="en-US" dirty="0" err="1"/>
              <a:t>Organisationsdiagramm</a:t>
            </a:r>
            <a:r>
              <a:rPr lang="en-US" dirty="0"/>
              <a:t> </a:t>
            </a:r>
            <a:r>
              <a:rPr lang="en-US" dirty="0" err="1"/>
              <a:t>ansehen</a:t>
            </a:r>
            <a:r>
              <a:rPr lang="en-US" dirty="0"/>
              <a:t> </a:t>
            </a:r>
            <a:r>
              <a:rPr lang="en-US" dirty="0" err="1"/>
              <a:t>kann</a:t>
            </a:r>
            <a:r>
              <a:rPr lang="en-US" dirty="0"/>
              <a:t>. Was </a:t>
            </a:r>
            <a:r>
              <a:rPr lang="en-US" dirty="0" err="1"/>
              <a:t>machen</a:t>
            </a:r>
            <a:r>
              <a:rPr lang="en-US" dirty="0"/>
              <a:t> </a:t>
            </a:r>
            <a:r>
              <a:rPr lang="en-US" dirty="0" err="1"/>
              <a:t>erfolgreiche</a:t>
            </a:r>
            <a:r>
              <a:rPr lang="en-US" dirty="0"/>
              <a:t> </a:t>
            </a:r>
            <a:r>
              <a:rPr lang="en-US" dirty="0" err="1"/>
              <a:t>Firmen</a:t>
            </a:r>
            <a:r>
              <a:rPr lang="en-US" dirty="0"/>
              <a:t> </a:t>
            </a:r>
            <a:r>
              <a:rPr lang="en-US" dirty="0" err="1"/>
              <a:t>wie</a:t>
            </a:r>
            <a:r>
              <a:rPr lang="en-US" dirty="0"/>
              <a:t> Facebook, Spotlight, 37Signals etc. </a:t>
            </a:r>
            <a:r>
              <a:rPr lang="en-US" dirty="0" err="1"/>
              <a:t>anders</a:t>
            </a:r>
            <a:r>
              <a:rPr lang="en-US" dirty="0"/>
              <a:t>? Was </a:t>
            </a:r>
            <a:r>
              <a:rPr lang="en-US" dirty="0" err="1"/>
              <a:t>sind</a:t>
            </a:r>
            <a:r>
              <a:rPr lang="en-US" dirty="0"/>
              <a:t> die </a:t>
            </a:r>
            <a:r>
              <a:rPr lang="en-US" dirty="0" err="1"/>
              <a:t>fundamentalen</a:t>
            </a:r>
            <a:r>
              <a:rPr lang="en-US" dirty="0"/>
              <a:t> </a:t>
            </a:r>
            <a:r>
              <a:rPr lang="en-US" dirty="0" err="1"/>
              <a:t>Bausteine</a:t>
            </a:r>
            <a:r>
              <a:rPr lang="en-US" dirty="0"/>
              <a:t> </a:t>
            </a:r>
            <a:r>
              <a:rPr lang="en-US" dirty="0" err="1"/>
              <a:t>für</a:t>
            </a:r>
            <a:r>
              <a:rPr lang="en-US" dirty="0"/>
              <a:t> </a:t>
            </a:r>
            <a:r>
              <a:rPr lang="en-US" dirty="0" err="1"/>
              <a:t>eine</a:t>
            </a:r>
            <a:r>
              <a:rPr lang="en-US" dirty="0"/>
              <a:t> </a:t>
            </a:r>
            <a:r>
              <a:rPr lang="en-US" dirty="0" err="1"/>
              <a:t>Firma</a:t>
            </a:r>
            <a:r>
              <a:rPr lang="en-US" dirty="0"/>
              <a:t> die </a:t>
            </a:r>
            <a:r>
              <a:rPr lang="en-US" dirty="0" err="1"/>
              <a:t>ihr</a:t>
            </a:r>
            <a:r>
              <a:rPr lang="en-US" dirty="0"/>
              <a:t> </a:t>
            </a:r>
            <a:r>
              <a:rPr lang="en-US" dirty="0" err="1"/>
              <a:t>wichtigstes</a:t>
            </a:r>
            <a:r>
              <a:rPr lang="en-US" dirty="0"/>
              <a:t> Gut, die </a:t>
            </a:r>
            <a:r>
              <a:rPr lang="en-US" dirty="0" err="1"/>
              <a:t>Mitarbeiter</a:t>
            </a:r>
            <a:r>
              <a:rPr lang="en-US" dirty="0"/>
              <a:t>, gut </a:t>
            </a:r>
            <a:r>
              <a:rPr lang="en-US" dirty="0" err="1"/>
              <a:t>behandelt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Die </a:t>
            </a:r>
            <a:r>
              <a:rPr lang="en-US" dirty="0" err="1"/>
              <a:t>wichtigste</a:t>
            </a:r>
            <a:r>
              <a:rPr lang="en-US" dirty="0"/>
              <a:t> Maxime die </a:t>
            </a:r>
            <a:r>
              <a:rPr lang="en-US" dirty="0" err="1"/>
              <a:t>daraus</a:t>
            </a:r>
            <a:r>
              <a:rPr lang="en-US" dirty="0"/>
              <a:t> </a:t>
            </a:r>
            <a:r>
              <a:rPr lang="en-US" dirty="0" err="1"/>
              <a:t>entstanden</a:t>
            </a:r>
            <a:r>
              <a:rPr lang="en-US" dirty="0"/>
              <a:t> </a:t>
            </a:r>
            <a:r>
              <a:rPr lang="en-US" dirty="0" err="1"/>
              <a:t>ist</a:t>
            </a:r>
            <a:r>
              <a:rPr lang="en-US" dirty="0"/>
              <a:t>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kleiner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Kapazität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wenig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Risiko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erzeugen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Experimente</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denen</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einzige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den </a:t>
            </a:r>
            <a:r>
              <a:rPr lang="en-US" sz="1200" b="0" i="0" kern="1200" dirty="0" err="1">
                <a:solidFill>
                  <a:schemeClr val="tx1"/>
                </a:solidFill>
                <a:effectLst/>
                <a:latin typeface="+mn-lt"/>
                <a:ea typeface="+mn-ea"/>
                <a:cs typeface="+mn-cs"/>
              </a:rPr>
              <a:t>Fehlern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Scheitern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völlig</a:t>
            </a:r>
            <a:r>
              <a:rPr lang="en-US" sz="1200" b="0" i="0" kern="1200" dirty="0">
                <a:solidFill>
                  <a:schemeClr val="tx1"/>
                </a:solidFill>
                <a:effectLst/>
                <a:latin typeface="+mn-lt"/>
                <a:ea typeface="+mn-ea"/>
                <a:cs typeface="+mn-cs"/>
              </a:rPr>
              <a:t>. Nur </a:t>
            </a:r>
            <a:r>
              <a:rPr lang="en-US" sz="1200" b="0" i="0" kern="1200" dirty="0" err="1">
                <a:solidFill>
                  <a:schemeClr val="tx1"/>
                </a:solidFill>
                <a:effectLst/>
                <a:latin typeface="+mn-lt"/>
                <a:ea typeface="+mn-ea"/>
                <a:cs typeface="+mn-cs"/>
              </a:rPr>
              <a:t>durch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Reflektion</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wachsen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Dazu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befähigt</a:t>
            </a:r>
            <a:r>
              <a:rPr lang="en-US" sz="1200" b="0" i="0" kern="1200" dirty="0">
                <a:solidFill>
                  <a:schemeClr val="tx1"/>
                </a:solidFill>
                <a:effectLst/>
                <a:latin typeface="+mn-lt"/>
                <a:ea typeface="+mn-ea"/>
                <a:cs typeface="+mn-cs"/>
              </a:rPr>
              <a:t> sein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 Ich </a:t>
            </a:r>
            <a:r>
              <a:rPr lang="en-US" sz="1200" b="0" i="0" kern="1200" dirty="0" err="1">
                <a:solidFill>
                  <a:schemeClr val="tx1"/>
                </a:solidFill>
                <a:effectLst/>
                <a:latin typeface="+mn-lt"/>
                <a:ea typeface="+mn-ea"/>
                <a:cs typeface="+mn-cs"/>
              </a:rPr>
              <a:t>erinnere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mich</a:t>
            </a:r>
            <a:r>
              <a:rPr lang="en-US" sz="1200" b="0" i="0" kern="1200" dirty="0">
                <a:solidFill>
                  <a:schemeClr val="tx1"/>
                </a:solidFill>
                <a:effectLst/>
                <a:latin typeface="+mn-lt"/>
                <a:ea typeface="+mn-ea"/>
                <a:cs typeface="+mn-cs"/>
              </a:rPr>
              <a:t> an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Projekt</a:t>
            </a:r>
            <a:r>
              <a:rPr lang="en-US" sz="1200" b="0" i="0" kern="1200" dirty="0">
                <a:solidFill>
                  <a:schemeClr val="tx1"/>
                </a:solidFill>
                <a:effectLst/>
                <a:latin typeface="+mn-lt"/>
                <a:ea typeface="+mn-ea"/>
                <a:cs typeface="+mn-cs"/>
              </a:rPr>
              <a:t> wo </a:t>
            </a:r>
            <a:r>
              <a:rPr lang="en-US" sz="1200" b="0" i="0" kern="1200" dirty="0" err="1">
                <a:solidFill>
                  <a:schemeClr val="tx1"/>
                </a:solidFill>
                <a:effectLst/>
                <a:latin typeface="+mn-lt"/>
                <a:ea typeface="+mn-ea"/>
                <a:cs typeface="+mn-cs"/>
              </a:rPr>
              <a:t>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musste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a:t>
            </a:r>
            <a:r>
              <a:rPr lang="en-US" sz="1200" b="0" i="0" kern="1200" dirty="0">
                <a:solidFill>
                  <a:schemeClr val="tx1"/>
                </a:solidFill>
                <a:effectLst/>
                <a:latin typeface="+mn-lt"/>
                <a:ea typeface="+mn-ea"/>
                <a:cs typeface="+mn-cs"/>
              </a:rPr>
              <a:t> Messaging in die </a:t>
            </a:r>
            <a:r>
              <a:rPr lang="en-US" sz="1200" b="0" i="0" kern="1200" dirty="0" err="1">
                <a:solidFill>
                  <a:schemeClr val="tx1"/>
                </a:solidFill>
                <a:effectLst/>
                <a:latin typeface="+mn-lt"/>
                <a:ea typeface="+mn-ea"/>
                <a:cs typeface="+mn-cs"/>
              </a:rPr>
              <a:t>Architektur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genommen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Was </a:t>
            </a:r>
            <a:r>
              <a:rPr lang="en-US" sz="1200" b="0" i="0" kern="1200" dirty="0" err="1">
                <a:solidFill>
                  <a:schemeClr val="tx1"/>
                </a:solidFill>
                <a:effectLst/>
                <a:latin typeface="+mn-lt"/>
                <a:ea typeface="+mn-ea"/>
                <a:cs typeface="+mn-cs"/>
              </a:rPr>
              <a:t>passiert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sich</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Projekt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verzögern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schwierig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gibt</a:t>
            </a:r>
            <a:r>
              <a:rPr lang="en-US" sz="1200" b="0" i="0" kern="1200" dirty="0">
                <a:solidFill>
                  <a:schemeClr val="tx1"/>
                </a:solidFill>
                <a:effectLst/>
                <a:latin typeface="+mn-lt"/>
                <a:ea typeface="+mn-ea"/>
                <a:cs typeface="+mn-cs"/>
              </a:rPr>
              <a:t> gar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hat </a:t>
            </a:r>
            <a:r>
              <a:rPr lang="en-US" sz="1200" b="0" i="0" kern="1200" dirty="0" err="1">
                <a:solidFill>
                  <a:schemeClr val="tx1"/>
                </a:solidFill>
                <a:effectLst/>
                <a:latin typeface="+mn-lt"/>
                <a:ea typeface="+mn-ea"/>
                <a:cs typeface="+mn-cs"/>
              </a:rPr>
              <a:t>niemand</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Recht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getroffen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worden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kritisieren</a:t>
            </a:r>
            <a:r>
              <a:rPr lang="en-US" sz="1200" b="0" i="0" kern="1200" dirty="0">
                <a:solidFill>
                  <a:schemeClr val="tx1"/>
                </a:solidFill>
                <a:effectLst/>
                <a:latin typeface="+mn-lt"/>
                <a:ea typeface="+mn-ea"/>
                <a:cs typeface="+mn-cs"/>
              </a:rPr>
              <a:t>. Unser </a:t>
            </a:r>
            <a:r>
              <a:rPr lang="en-US" sz="1200" b="0" i="0" kern="1200" dirty="0" err="1">
                <a:solidFill>
                  <a:schemeClr val="tx1"/>
                </a:solidFill>
                <a:effectLst/>
                <a:latin typeface="+mn-lt"/>
                <a:ea typeface="+mn-ea"/>
                <a:cs typeface="+mn-cs"/>
              </a:rPr>
              <a:t>einziges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Ziel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besser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zelebrieren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negative,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optimale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positive </a:t>
            </a:r>
            <a:r>
              <a:rPr lang="en-US" sz="1200" b="0" i="0" kern="1200" dirty="0" err="1">
                <a:solidFill>
                  <a:schemeClr val="tx1"/>
                </a:solidFill>
                <a:effectLst/>
                <a:latin typeface="+mn-lt"/>
                <a:ea typeface="+mn-ea"/>
                <a:cs typeface="+mn-cs"/>
              </a:rPr>
              <a:t>Resultate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Resultate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nur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halbe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Wahrheit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Anfang</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Veränderung</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Verbesserung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immer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weiter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einzelner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sondern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verantwortlich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Entscheidungsfindungsprozess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Gewissen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vonstatten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zusammen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Konsequenzen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Führt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Schritte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CEO </a:t>
            </a:r>
            <a:r>
              <a:rPr lang="en-US" sz="1200" b="0" i="0" kern="1200" dirty="0" err="1">
                <a:solidFill>
                  <a:schemeClr val="tx1"/>
                </a:solidFill>
                <a:effectLst/>
                <a:latin typeface="+mn-lt"/>
                <a:ea typeface="+mn-ea"/>
                <a:cs typeface="+mn-cs"/>
              </a:rPr>
              <a:t>macht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Entscheidungen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mir</a:t>
            </a:r>
            <a:r>
              <a:rPr lang="en-US" sz="1200" b="0" i="0" kern="1200" dirty="0">
                <a:solidFill>
                  <a:schemeClr val="tx1"/>
                </a:solidFill>
                <a:effectLst/>
                <a:latin typeface="+mn-lt"/>
                <a:ea typeface="+mn-ea"/>
                <a:cs typeface="+mn-cs"/>
              </a:rPr>
              <a:t> auf </a:t>
            </a:r>
            <a:r>
              <a:rPr lang="en-US" sz="1200" b="0" i="0" kern="1200" dirty="0" err="1">
                <a:solidFill>
                  <a:schemeClr val="tx1"/>
                </a:solidFill>
                <a:effectLst/>
                <a:latin typeface="+mn-lt"/>
                <a:ea typeface="+mn-ea"/>
                <a:cs typeface="+mn-cs"/>
              </a:rPr>
              <a:t>Mikroebene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sondern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sorgt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dass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eingehalten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wird</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keine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Steine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liegen</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Neben</a:t>
            </a:r>
            <a:r>
              <a:rPr lang="en-US" sz="1200" b="0" i="0" kern="1200" dirty="0">
                <a:solidFill>
                  <a:schemeClr val="tx1"/>
                </a:solidFill>
                <a:effectLst/>
                <a:latin typeface="+mn-lt"/>
                <a:ea typeface="+mn-ea"/>
                <a:cs typeface="+mn-cs"/>
              </a:rPr>
              <a:t> der Maxima </a:t>
            </a:r>
            <a:r>
              <a:rPr lang="en-US" sz="1200" b="0" i="0" kern="1200" dirty="0" err="1">
                <a:solidFill>
                  <a:schemeClr val="tx1"/>
                </a:solidFill>
                <a:effectLst/>
                <a:latin typeface="+mn-lt"/>
                <a:ea typeface="+mn-ea"/>
                <a:cs typeface="+mn-cs"/>
              </a:rPr>
              <a:t>braucht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also </a:t>
            </a:r>
            <a:r>
              <a:rPr lang="en-US" sz="1200" b="0" i="0" kern="1200" dirty="0" err="1">
                <a:solidFill>
                  <a:schemeClr val="tx1"/>
                </a:solidFill>
                <a:effectLst/>
                <a:latin typeface="+mn-lt"/>
                <a:ea typeface="+mn-ea"/>
                <a:cs typeface="+mn-cs"/>
              </a:rPr>
              <a:t>ein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Prozess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Säulen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Werte</a:t>
            </a:r>
            <a:r>
              <a:rPr lang="en-US" dirty="0"/>
              <a:t> und </a:t>
            </a:r>
            <a:r>
              <a:rPr lang="en-US" dirty="0" err="1"/>
              <a:t>ein</a:t>
            </a:r>
            <a:r>
              <a:rPr lang="en-US" dirty="0"/>
              <a:t> Code of Conduct (</a:t>
            </a:r>
            <a:r>
              <a:rPr lang="en-US" dirty="0" err="1"/>
              <a:t>wie</a:t>
            </a:r>
            <a:r>
              <a:rPr lang="en-US" dirty="0"/>
              <a:t> </a:t>
            </a:r>
            <a:r>
              <a:rPr lang="en-US" dirty="0" err="1"/>
              <a:t>wir</a:t>
            </a:r>
            <a:r>
              <a:rPr lang="en-US" dirty="0"/>
              <a:t> </a:t>
            </a:r>
            <a:r>
              <a:rPr lang="en-US" dirty="0" err="1"/>
              <a:t>zusammen</a:t>
            </a:r>
            <a:r>
              <a:rPr lang="en-US" dirty="0"/>
              <a:t> </a:t>
            </a:r>
            <a:r>
              <a:rPr lang="en-US" dirty="0" err="1"/>
              <a:t>arbeiten</a:t>
            </a:r>
            <a:r>
              <a:rPr lang="en-US" dirty="0"/>
              <a:t>)</a:t>
            </a:r>
          </a:p>
          <a:p>
            <a:r>
              <a:rPr lang="en-US" dirty="0"/>
              <a:t>Das </a:t>
            </a:r>
            <a:r>
              <a:rPr lang="en-US" dirty="0" err="1"/>
              <a:t>Vertrauen</a:t>
            </a:r>
            <a:r>
              <a:rPr lang="en-US" dirty="0"/>
              <a:t> in </a:t>
            </a:r>
            <a:r>
              <a:rPr lang="en-US" dirty="0" err="1"/>
              <a:t>einander</a:t>
            </a:r>
            <a:r>
              <a:rPr lang="en-US" dirty="0"/>
              <a:t> und </a:t>
            </a:r>
            <a:r>
              <a:rPr lang="en-US" dirty="0" err="1"/>
              <a:t>dass</a:t>
            </a:r>
            <a:r>
              <a:rPr lang="en-US" dirty="0"/>
              <a:t> </a:t>
            </a:r>
            <a:r>
              <a:rPr lang="en-US" dirty="0" err="1"/>
              <a:t>niemand</a:t>
            </a:r>
            <a:r>
              <a:rPr lang="en-US" dirty="0"/>
              <a:t> </a:t>
            </a:r>
            <a:r>
              <a:rPr lang="en-US" dirty="0" err="1"/>
              <a:t>mir</a:t>
            </a:r>
            <a:r>
              <a:rPr lang="en-US" dirty="0"/>
              <a:t> </a:t>
            </a:r>
            <a:r>
              <a:rPr lang="en-US" dirty="0" err="1"/>
              <a:t>etwas</a:t>
            </a:r>
            <a:r>
              <a:rPr lang="en-US" dirty="0"/>
              <a:t> </a:t>
            </a:r>
            <a:r>
              <a:rPr lang="en-US" dirty="0" err="1"/>
              <a:t>böses</a:t>
            </a:r>
            <a:r>
              <a:rPr lang="en-US" dirty="0"/>
              <a:t> will</a:t>
            </a:r>
          </a:p>
          <a:p>
            <a:r>
              <a:rPr lang="en-US" dirty="0"/>
              <a:t>Ein Platz um </a:t>
            </a:r>
            <a:r>
              <a:rPr lang="en-US" dirty="0" err="1"/>
              <a:t>miteinander</a:t>
            </a:r>
            <a:r>
              <a:rPr lang="en-US" dirty="0"/>
              <a:t> </a:t>
            </a:r>
            <a:r>
              <a:rPr lang="en-US" dirty="0" err="1"/>
              <a:t>zu</a:t>
            </a:r>
            <a:r>
              <a:rPr lang="en-US" dirty="0"/>
              <a:t> </a:t>
            </a:r>
            <a:r>
              <a:rPr lang="en-US" dirty="0" err="1"/>
              <a:t>kollaborieren</a:t>
            </a:r>
            <a:r>
              <a:rPr lang="en-US" dirty="0"/>
              <a:t> (Zoom.us, </a:t>
            </a:r>
            <a:r>
              <a:rPr lang="en-US" dirty="0" err="1"/>
              <a:t>Github</a:t>
            </a:r>
            <a:r>
              <a:rPr lang="en-US" dirty="0"/>
              <a:t> and Slack)</a:t>
            </a:r>
          </a:p>
          <a:p>
            <a:r>
              <a:rPr lang="en-US" dirty="0" err="1"/>
              <a:t>Strategien</a:t>
            </a:r>
            <a:r>
              <a:rPr lang="en-US" dirty="0"/>
              <a:t> die </a:t>
            </a:r>
            <a:r>
              <a:rPr lang="en-US" dirty="0" err="1"/>
              <a:t>uns</a:t>
            </a:r>
            <a:r>
              <a:rPr lang="en-US" dirty="0"/>
              <a:t> </a:t>
            </a:r>
            <a:r>
              <a:rPr lang="en-US" dirty="0" err="1"/>
              <a:t>erlauben</a:t>
            </a:r>
            <a:r>
              <a:rPr lang="en-US" dirty="0"/>
              <a:t> in </a:t>
            </a:r>
            <a:r>
              <a:rPr lang="en-US" dirty="0" err="1"/>
              <a:t>vordefinierten</a:t>
            </a:r>
            <a:r>
              <a:rPr lang="en-US" dirty="0"/>
              <a:t> </a:t>
            </a:r>
            <a:r>
              <a:rPr lang="en-US" dirty="0" err="1"/>
              <a:t>Pfeilern</a:t>
            </a:r>
            <a:r>
              <a:rPr lang="en-US" dirty="0"/>
              <a:t> der </a:t>
            </a:r>
            <a:r>
              <a:rPr lang="en-US" dirty="0" err="1"/>
              <a:t>Firma</a:t>
            </a:r>
            <a:r>
              <a:rPr lang="en-US" dirty="0"/>
              <a:t> </a:t>
            </a:r>
            <a:r>
              <a:rPr lang="en-US" dirty="0" err="1"/>
              <a:t>zu</a:t>
            </a:r>
            <a:r>
              <a:rPr lang="en-US" dirty="0"/>
              <a:t> </a:t>
            </a:r>
            <a:r>
              <a:rPr lang="en-US" dirty="0" err="1"/>
              <a:t>arbeiten</a:t>
            </a:r>
            <a:r>
              <a:rPr lang="en-US" dirty="0"/>
              <a:t>, </a:t>
            </a:r>
            <a:r>
              <a:rPr lang="en-US" dirty="0" err="1"/>
              <a:t>sie</a:t>
            </a:r>
            <a:r>
              <a:rPr lang="en-US" dirty="0"/>
              <a:t> </a:t>
            </a:r>
            <a:r>
              <a:rPr lang="en-US" dirty="0" err="1"/>
              <a:t>definieren</a:t>
            </a:r>
            <a:r>
              <a:rPr lang="en-US" dirty="0"/>
              <a:t> das </a:t>
            </a:r>
            <a:r>
              <a:rPr lang="en-US" dirty="0" err="1"/>
              <a:t>Warum</a:t>
            </a:r>
            <a:r>
              <a:rPr lang="en-US" dirty="0"/>
              <a:t> und das Was</a:t>
            </a:r>
          </a:p>
          <a:p>
            <a:r>
              <a:rPr lang="en-US" baseline="0" dirty="0"/>
              <a:t>Und </a:t>
            </a:r>
            <a:r>
              <a:rPr lang="en-US" baseline="0" dirty="0" err="1"/>
              <a:t>organisatorische</a:t>
            </a:r>
            <a:r>
              <a:rPr lang="en-US" baseline="0" dirty="0"/>
              <a:t> </a:t>
            </a:r>
            <a:r>
              <a:rPr lang="en-US" baseline="0" dirty="0" err="1"/>
              <a:t>Rollen</a:t>
            </a:r>
            <a:r>
              <a:rPr lang="en-US" baseline="0" dirty="0"/>
              <a:t> um </a:t>
            </a:r>
            <a:r>
              <a:rPr lang="en-US" baseline="0" dirty="0" err="1"/>
              <a:t>alles</a:t>
            </a:r>
            <a:r>
              <a:rPr lang="en-US" baseline="0" dirty="0"/>
              <a:t> </a:t>
            </a:r>
            <a:r>
              <a:rPr lang="en-US" baseline="0" dirty="0" err="1"/>
              <a:t>zusammenzuhalten</a:t>
            </a:r>
            <a:endParaRPr lang="en-US" baseline="0" dirty="0"/>
          </a:p>
          <a:p>
            <a:endParaRPr lang="en-US" baseline="0" dirty="0"/>
          </a:p>
          <a:p>
            <a:r>
              <a:rPr lang="en-US" baseline="0" dirty="0"/>
              <a:t>Das </a:t>
            </a:r>
            <a:r>
              <a:rPr lang="en-US" baseline="0" dirty="0" err="1"/>
              <a:t>ist</a:t>
            </a:r>
            <a:r>
              <a:rPr lang="en-US" baseline="0" dirty="0"/>
              <a:t> </a:t>
            </a:r>
            <a:r>
              <a:rPr lang="en-US" baseline="0" dirty="0" err="1"/>
              <a:t>schon</a:t>
            </a:r>
            <a:r>
              <a:rPr lang="en-US" baseline="0" dirty="0"/>
              <a:t> das </a:t>
            </a:r>
            <a:r>
              <a:rPr lang="en-US" baseline="0" dirty="0" err="1"/>
              <a:t>ganze</a:t>
            </a:r>
            <a:r>
              <a:rPr lang="en-US" baseline="0" dirty="0"/>
              <a:t> </a:t>
            </a:r>
            <a:r>
              <a:rPr lang="en-US" baseline="0" dirty="0" err="1"/>
              <a:t>Geheimnis</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Wir</a:t>
            </a:r>
            <a:r>
              <a:rPr lang="en-US" dirty="0"/>
              <a:t> </a:t>
            </a:r>
            <a:r>
              <a:rPr lang="en-US" dirty="0" err="1"/>
              <a:t>haben</a:t>
            </a:r>
            <a:r>
              <a:rPr lang="en-US" dirty="0"/>
              <a:t> die </a:t>
            </a:r>
            <a:r>
              <a:rPr lang="en-US" dirty="0" err="1"/>
              <a:t>Werte</a:t>
            </a:r>
            <a:r>
              <a:rPr lang="en-US" dirty="0"/>
              <a:t> </a:t>
            </a:r>
            <a:r>
              <a:rPr lang="en-US" dirty="0" err="1"/>
              <a:t>aber</a:t>
            </a:r>
            <a:r>
              <a:rPr lang="en-US" dirty="0"/>
              <a:t> </a:t>
            </a:r>
            <a:r>
              <a:rPr lang="en-US" dirty="0" err="1"/>
              <a:t>wie</a:t>
            </a:r>
            <a:r>
              <a:rPr lang="en-US" dirty="0"/>
              <a:t> </a:t>
            </a:r>
            <a:r>
              <a:rPr lang="en-US" dirty="0" err="1"/>
              <a:t>weiss</a:t>
            </a:r>
            <a:r>
              <a:rPr lang="en-US" dirty="0"/>
              <a:t> </a:t>
            </a:r>
            <a:r>
              <a:rPr lang="en-US" dirty="0" err="1"/>
              <a:t>ich</a:t>
            </a:r>
            <a:r>
              <a:rPr lang="en-US" dirty="0"/>
              <a:t> </a:t>
            </a:r>
            <a:r>
              <a:rPr lang="en-US" dirty="0" err="1"/>
              <a:t>dass</a:t>
            </a:r>
            <a:r>
              <a:rPr lang="en-US" dirty="0"/>
              <a:t> </a:t>
            </a:r>
            <a:r>
              <a:rPr lang="en-US" dirty="0" err="1"/>
              <a:t>ich</a:t>
            </a:r>
            <a:r>
              <a:rPr lang="en-US" dirty="0"/>
              <a:t> in die </a:t>
            </a:r>
            <a:r>
              <a:rPr lang="en-US" dirty="0" err="1"/>
              <a:t>Kultur</a:t>
            </a:r>
            <a:r>
              <a:rPr lang="en-US" dirty="0"/>
              <a:t> </a:t>
            </a:r>
            <a:r>
              <a:rPr lang="en-US" dirty="0" err="1"/>
              <a:t>passe</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 </a:t>
            </a:r>
            <a:r>
              <a:rPr lang="en-US" dirty="0" err="1"/>
              <a:t>fängt</a:t>
            </a:r>
            <a:r>
              <a:rPr lang="en-US" dirty="0"/>
              <a:t> </a:t>
            </a:r>
            <a:r>
              <a:rPr lang="en-US" dirty="0" err="1"/>
              <a:t>schon</a:t>
            </a:r>
            <a:r>
              <a:rPr lang="en-US" dirty="0"/>
              <a:t> </a:t>
            </a:r>
            <a:r>
              <a:rPr lang="en-US" dirty="0" err="1"/>
              <a:t>ganz</a:t>
            </a:r>
            <a:r>
              <a:rPr lang="en-US" dirty="0"/>
              <a:t> von </a:t>
            </a:r>
            <a:r>
              <a:rPr lang="en-US" dirty="0" err="1"/>
              <a:t>Anfang</a:t>
            </a:r>
            <a:r>
              <a:rPr lang="en-US" dirty="0"/>
              <a:t> an, </a:t>
            </a:r>
            <a:r>
              <a:rPr lang="en-US" dirty="0" err="1"/>
              <a:t>nämlich</a:t>
            </a:r>
            <a:r>
              <a:rPr lang="en-US" dirty="0"/>
              <a:t> </a:t>
            </a:r>
            <a:r>
              <a:rPr lang="en-US" dirty="0" err="1"/>
              <a:t>bei</a:t>
            </a:r>
            <a:r>
              <a:rPr lang="en-US" dirty="0"/>
              <a:t> der </a:t>
            </a:r>
            <a:r>
              <a:rPr lang="en-US" dirty="0" err="1"/>
              <a:t>Anstellung</a:t>
            </a:r>
            <a:r>
              <a:rPr lang="en-US" dirty="0"/>
              <a:t>. </a:t>
            </a:r>
            <a:r>
              <a:rPr lang="en-US" dirty="0" err="1"/>
              <a:t>Jeder</a:t>
            </a:r>
            <a:r>
              <a:rPr lang="en-US" dirty="0"/>
              <a:t> der </a:t>
            </a:r>
            <a:r>
              <a:rPr lang="en-US" dirty="0" err="1"/>
              <a:t>Angestellt</a:t>
            </a:r>
            <a:r>
              <a:rPr lang="en-US" dirty="0"/>
              <a:t> </a:t>
            </a:r>
            <a:r>
              <a:rPr lang="en-US" dirty="0" err="1"/>
              <a:t>wird</a:t>
            </a:r>
            <a:r>
              <a:rPr lang="en-US" dirty="0"/>
              <a:t> </a:t>
            </a:r>
            <a:r>
              <a:rPr lang="en-US" dirty="0" err="1"/>
              <a:t>geht</a:t>
            </a:r>
            <a:r>
              <a:rPr lang="en-US" dirty="0"/>
              <a:t> </a:t>
            </a:r>
            <a:r>
              <a:rPr lang="en-US" dirty="0" err="1"/>
              <a:t>durch</a:t>
            </a:r>
            <a:r>
              <a:rPr lang="en-US" dirty="0"/>
              <a:t> </a:t>
            </a:r>
            <a:r>
              <a:rPr lang="en-US" dirty="0" err="1"/>
              <a:t>einen</a:t>
            </a:r>
            <a:r>
              <a:rPr lang="en-US" dirty="0"/>
              <a:t> </a:t>
            </a:r>
            <a:r>
              <a:rPr lang="en-US" dirty="0" err="1"/>
              <a:t>Interviewprozess</a:t>
            </a:r>
            <a:r>
              <a:rPr lang="en-US" dirty="0"/>
              <a:t>. Das </a:t>
            </a:r>
            <a:r>
              <a:rPr lang="en-US" dirty="0" err="1"/>
              <a:t>letzte</a:t>
            </a:r>
            <a:r>
              <a:rPr lang="en-US" dirty="0"/>
              <a:t> Interview </a:t>
            </a:r>
            <a:r>
              <a:rPr lang="en-US" dirty="0" err="1"/>
              <a:t>ist</a:t>
            </a:r>
            <a:r>
              <a:rPr lang="en-US" dirty="0"/>
              <a:t> </a:t>
            </a:r>
            <a:r>
              <a:rPr lang="en-US" dirty="0" err="1"/>
              <a:t>mit</a:t>
            </a:r>
            <a:r>
              <a:rPr lang="en-US" dirty="0"/>
              <a:t> Udi </a:t>
            </a:r>
            <a:r>
              <a:rPr lang="en-US" dirty="0" err="1"/>
              <a:t>Dahan</a:t>
            </a:r>
            <a:r>
              <a:rPr lang="en-US" dirty="0"/>
              <a:t> (</a:t>
            </a:r>
            <a:r>
              <a:rPr lang="en-US" dirty="0" err="1"/>
              <a:t>Psychologie</a:t>
            </a:r>
            <a:r>
              <a:rPr lang="en-US" dirty="0"/>
              <a:t>, </a:t>
            </a:r>
            <a:r>
              <a:rPr lang="en-US" dirty="0" err="1"/>
              <a:t>sehr</a:t>
            </a:r>
            <a:r>
              <a:rPr lang="en-US" dirty="0"/>
              <a:t> </a:t>
            </a:r>
            <a:r>
              <a:rPr lang="en-US" dirty="0" err="1"/>
              <a:t>belesen</a:t>
            </a:r>
            <a:r>
              <a:rPr lang="en-US" dirty="0"/>
              <a:t>).</a:t>
            </a:r>
          </a:p>
          <a:p>
            <a:endParaRPr lang="en-US" dirty="0"/>
          </a:p>
          <a:p>
            <a:r>
              <a:rPr lang="en-US" dirty="0"/>
              <a:t>Der </a:t>
            </a:r>
            <a:r>
              <a:rPr lang="en-US" dirty="0" err="1"/>
              <a:t>Kandidat</a:t>
            </a:r>
            <a:r>
              <a:rPr lang="en-US" dirty="0"/>
              <a:t> </a:t>
            </a:r>
            <a:r>
              <a:rPr lang="en-US" dirty="0" err="1"/>
              <a:t>stellt</a:t>
            </a:r>
            <a:r>
              <a:rPr lang="en-US" dirty="0"/>
              <a:t> </a:t>
            </a:r>
            <a:r>
              <a:rPr lang="en-US" dirty="0" err="1"/>
              <a:t>sich</a:t>
            </a:r>
            <a:r>
              <a:rPr lang="en-US" dirty="0"/>
              <a:t> und seine </a:t>
            </a:r>
            <a:r>
              <a:rPr lang="en-US" dirty="0" err="1"/>
              <a:t>Erfahrung</a:t>
            </a:r>
            <a:r>
              <a:rPr lang="en-US" dirty="0"/>
              <a:t> in den </a:t>
            </a:r>
            <a:r>
              <a:rPr lang="en-US" dirty="0" err="1"/>
              <a:t>Kontext</a:t>
            </a:r>
            <a:r>
              <a:rPr lang="en-US" dirty="0"/>
              <a:t> </a:t>
            </a:r>
            <a:r>
              <a:rPr lang="en-US" dirty="0" err="1"/>
              <a:t>unserer</a:t>
            </a:r>
            <a:r>
              <a:rPr lang="en-US" dirty="0"/>
              <a:t> </a:t>
            </a:r>
            <a:r>
              <a:rPr lang="en-US" dirty="0" err="1"/>
              <a:t>Werte</a:t>
            </a:r>
            <a:r>
              <a:rPr lang="en-US" dirty="0"/>
              <a:t> und </a:t>
            </a:r>
            <a:r>
              <a:rPr lang="en-US" dirty="0" err="1"/>
              <a:t>zeigt</a:t>
            </a:r>
            <a:r>
              <a:rPr lang="en-US" dirty="0"/>
              <a:t> seine </a:t>
            </a:r>
            <a:r>
              <a:rPr lang="en-US" dirty="0" err="1"/>
              <a:t>persönliche</a:t>
            </a:r>
            <a:r>
              <a:rPr lang="en-US" dirty="0"/>
              <a:t> </a:t>
            </a:r>
            <a:r>
              <a:rPr lang="en-US" dirty="0" err="1"/>
              <a:t>Einstellung</a:t>
            </a:r>
            <a:r>
              <a:rPr lang="en-US" dirty="0"/>
              <a:t> </a:t>
            </a:r>
            <a:r>
              <a:rPr lang="en-US" dirty="0" err="1"/>
              <a:t>zu</a:t>
            </a:r>
            <a:r>
              <a:rPr lang="en-US" dirty="0"/>
              <a:t> den </a:t>
            </a:r>
            <a:r>
              <a:rPr lang="en-US" dirty="0" err="1"/>
              <a:t>Werten</a:t>
            </a:r>
            <a:r>
              <a:rPr lang="en-US" dirty="0"/>
              <a:t>.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Verantwortung</a:t>
            </a:r>
            <a:r>
              <a:rPr lang="en-US" sz="1200" b="0" i="0" kern="1200" dirty="0">
                <a:solidFill>
                  <a:schemeClr val="tx1"/>
                </a:solidFill>
                <a:effectLst/>
                <a:latin typeface="+mn-lt"/>
                <a:ea typeface="+mn-ea"/>
                <a:cs typeface="+mn-cs"/>
              </a:rPr>
              <a:t>:</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bringen</a:t>
            </a:r>
            <a:r>
              <a:rPr lang="en-US" sz="1200" b="0" i="0" kern="1200" dirty="0">
                <a:solidFill>
                  <a:schemeClr val="tx1"/>
                </a:solidFill>
                <a:effectLst/>
                <a:latin typeface="+mn-lt"/>
                <a:ea typeface="+mn-ea"/>
                <a:cs typeface="+mn-cs"/>
              </a:rPr>
              <a:t> Dinge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ende</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sehen</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grosse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Ganze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verhindern</a:t>
            </a:r>
            <a:r>
              <a:rPr lang="en-US" sz="1200" b="0" i="0" kern="1200" dirty="0">
                <a:solidFill>
                  <a:schemeClr val="tx1"/>
                </a:solidFill>
                <a:effectLst/>
                <a:latin typeface="+mn-lt"/>
                <a:ea typeface="+mn-ea"/>
                <a:cs typeface="+mn-cs"/>
              </a:rPr>
              <a:t> das Dinge </a:t>
            </a:r>
            <a:r>
              <a:rPr lang="en-US" sz="1200" b="0" i="0" kern="1200" dirty="0" err="1">
                <a:solidFill>
                  <a:schemeClr val="tx1"/>
                </a:solidFill>
                <a:effectLst/>
                <a:latin typeface="+mn-lt"/>
                <a:ea typeface="+mn-ea"/>
                <a:cs typeface="+mn-cs"/>
              </a:rPr>
              <a:t>zwischen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Stühle</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Bänke</a:t>
            </a:r>
            <a:r>
              <a:rPr lang="en-US" sz="1200" b="0" i="0" kern="1200" dirty="0">
                <a:solidFill>
                  <a:schemeClr val="tx1"/>
                </a:solidFill>
                <a:effectLst/>
                <a:latin typeface="+mn-lt"/>
                <a:ea typeface="+mn-ea"/>
                <a:cs typeface="+mn-cs"/>
              </a:rPr>
              <a:t> fallen</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trennen</a:t>
            </a:r>
            <a:r>
              <a:rPr lang="en-US" sz="1200" b="0" i="0" kern="1200" dirty="0">
                <a:solidFill>
                  <a:schemeClr val="tx1"/>
                </a:solidFill>
                <a:effectLst/>
                <a:latin typeface="+mn-lt"/>
                <a:ea typeface="+mn-ea"/>
                <a:cs typeface="+mn-cs"/>
              </a:rPr>
              <a:t> Dinge die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jetzt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müssen</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Dingen</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später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gar </a:t>
            </a:r>
            <a:r>
              <a:rPr lang="en-US" sz="1200" b="0" i="0" kern="1200" dirty="0" err="1">
                <a:solidFill>
                  <a:schemeClr val="tx1"/>
                </a:solidFill>
                <a:effectLst/>
                <a:latin typeface="+mn-lt"/>
                <a:ea typeface="+mn-ea"/>
                <a:cs typeface="+mn-cs"/>
              </a:rPr>
              <a:t>nie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werden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motiviert</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Eine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Einstellung</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spass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neues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auszuprobieren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ausserhalb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Spezialgebiete</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bereit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Fehler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akzeptieren</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grosses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lernen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diese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Erfahrung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Veränderung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umgehen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uns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schnell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anzupassen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Maturität</a:t>
            </a:r>
            <a:r>
              <a:rPr lang="en-US" sz="1200" b="0" i="0" kern="1200" dirty="0">
                <a:solidFill>
                  <a:schemeClr val="tx1"/>
                </a:solidFill>
                <a:effectLst/>
                <a:latin typeface="+mn-lt"/>
                <a:ea typeface="+mn-ea"/>
                <a:cs typeface="+mn-cs"/>
              </a:rPr>
              <a:t>:</a:t>
            </a: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helfen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Grenzen</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wissen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wann</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Hilfe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fragen</a:t>
            </a:r>
            <a:endParaRPr lang="en-US" sz="1200" b="0" i="0" kern="1200" dirty="0">
              <a:solidFill>
                <a:schemeClr val="tx1"/>
              </a:solidFill>
              <a:effectLst/>
              <a:latin typeface="+mn-lt"/>
              <a:ea typeface="+mn-ea"/>
              <a:cs typeface="+mn-cs"/>
            </a:endParaRPr>
          </a:p>
          <a:p>
            <a:pPr lvl="1"/>
            <a:r>
              <a:rPr lang="en-US" sz="1200" b="0" i="0" kern="1200" dirty="0" err="1">
                <a:solidFill>
                  <a:schemeClr val="tx1"/>
                </a:solidFill>
                <a:effectLst/>
                <a:latin typeface="+mn-lt"/>
                <a:ea typeface="+mn-ea"/>
                <a:cs typeface="+mn-cs"/>
              </a:rPr>
              <a:t>Respektvoll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jedem</a:t>
            </a:r>
            <a:r>
              <a:rPr lang="en-US" sz="1200" b="0" i="0" kern="1200" dirty="0">
                <a:solidFill>
                  <a:schemeClr val="tx1"/>
                </a:solidFill>
                <a:effectLst/>
                <a:latin typeface="+mn-lt"/>
                <a:ea typeface="+mn-ea"/>
                <a:cs typeface="+mn-cs"/>
              </a:rPr>
              <a:t> (customers, co-workers, and partners)</a:t>
            </a:r>
          </a:p>
          <a:p>
            <a:pPr lvl="1"/>
            <a:r>
              <a:rPr lang="en-US" sz="1200" b="0" i="0" kern="1200" dirty="0" err="1">
                <a:solidFill>
                  <a:schemeClr val="tx1"/>
                </a:solidFill>
                <a:effectLst/>
                <a:latin typeface="+mn-lt"/>
                <a:ea typeface="+mn-ea"/>
                <a:cs typeface="+mn-cs"/>
              </a:rPr>
              <a:t>Kommunizieren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aussagekräftig</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effektiv</a:t>
            </a:r>
            <a:r>
              <a:rPr lang="en-US" sz="1200" b="0" i="0" kern="1200" dirty="0">
                <a:solidFill>
                  <a:schemeClr val="tx1"/>
                </a:solidFill>
                <a:effectLst/>
                <a:latin typeface="+mn-lt"/>
                <a:ea typeface="+mn-ea"/>
                <a:cs typeface="+mn-cs"/>
              </a:rPr>
              <a:t>, both online and offline</a:t>
            </a:r>
          </a:p>
          <a:p>
            <a:pPr lvl="1"/>
            <a:r>
              <a:rPr lang="en-US" sz="1200" b="0" i="0" kern="1200" dirty="0" err="1">
                <a:solidFill>
                  <a:schemeClr val="tx1"/>
                </a:solidFill>
                <a:effectLst/>
                <a:latin typeface="+mn-lt"/>
                <a:ea typeface="+mn-ea"/>
                <a:cs typeface="+mn-cs"/>
              </a:rPr>
              <a:t>Unterstützen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Gruppenentscheide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einverstanden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 Screenshot </a:t>
            </a:r>
            <a:r>
              <a:rPr lang="en-US" dirty="0" err="1"/>
              <a:t>zeigt</a:t>
            </a:r>
            <a:r>
              <a:rPr lang="en-US" dirty="0"/>
              <a:t> </a:t>
            </a:r>
            <a:r>
              <a:rPr lang="en-US" dirty="0" err="1"/>
              <a:t>ein</a:t>
            </a:r>
            <a:r>
              <a:rPr lang="en-US" dirty="0"/>
              <a:t> </a:t>
            </a:r>
            <a:r>
              <a:rPr lang="en-US" dirty="0" err="1"/>
              <a:t>Teil</a:t>
            </a:r>
            <a:r>
              <a:rPr lang="en-US" dirty="0"/>
              <a:t> </a:t>
            </a:r>
            <a:r>
              <a:rPr lang="en-US" dirty="0" err="1"/>
              <a:t>meines</a:t>
            </a:r>
            <a:r>
              <a:rPr lang="en-US" dirty="0"/>
              <a:t> Team, und das bin </a:t>
            </a:r>
            <a:r>
              <a:rPr lang="en-US" dirty="0" err="1"/>
              <a:t>ich</a:t>
            </a:r>
            <a:r>
              <a:rPr lang="en-US" dirty="0"/>
              <a:t>, [CLICK]</a:t>
            </a:r>
          </a:p>
          <a:p>
            <a:r>
              <a:rPr lang="en-US" dirty="0"/>
              <a:t>Ich </a:t>
            </a:r>
            <a:r>
              <a:rPr lang="en-US" dirty="0" err="1"/>
              <a:t>arbeite</a:t>
            </a:r>
            <a:r>
              <a:rPr lang="en-US" dirty="0"/>
              <a:t> von der </a:t>
            </a:r>
            <a:r>
              <a:rPr lang="en-US" dirty="0" err="1"/>
              <a:t>Schweiz</a:t>
            </a:r>
            <a:r>
              <a:rPr lang="en-US" dirty="0"/>
              <a:t> </a:t>
            </a:r>
            <a:r>
              <a:rPr lang="en-US" dirty="0" err="1"/>
              <a:t>aus</a:t>
            </a:r>
            <a:r>
              <a:rPr lang="en-US" dirty="0"/>
              <a:t> </a:t>
            </a:r>
            <a:r>
              <a:rPr lang="en-US" dirty="0" err="1"/>
              <a:t>unter</a:t>
            </a:r>
            <a:r>
              <a:rPr lang="en-US" dirty="0"/>
              <a:t> </a:t>
            </a:r>
            <a:r>
              <a:rPr lang="en-US" dirty="0" err="1"/>
              <a:t>dem</a:t>
            </a:r>
            <a:r>
              <a:rPr lang="en-US" dirty="0"/>
              <a:t> </a:t>
            </a:r>
            <a:r>
              <a:rPr lang="en-US" dirty="0" err="1"/>
              <a:t>rechtlichen</a:t>
            </a:r>
            <a:r>
              <a:rPr lang="en-US" dirty="0"/>
              <a:t> </a:t>
            </a:r>
            <a:r>
              <a:rPr lang="en-US" dirty="0" err="1"/>
              <a:t>Konstrukt</a:t>
            </a:r>
            <a:r>
              <a:rPr lang="en-US" dirty="0"/>
              <a:t> </a:t>
            </a:r>
            <a:r>
              <a:rPr lang="en-US" dirty="0" err="1"/>
              <a:t>tracelight</a:t>
            </a:r>
            <a:r>
              <a:rPr lang="en-US" dirty="0"/>
              <a:t> GmbH </a:t>
            </a:r>
            <a:r>
              <a:rPr lang="en-US" dirty="0" err="1"/>
              <a:t>als</a:t>
            </a:r>
            <a:r>
              <a:rPr lang="en-US" dirty="0"/>
              <a:t> Contractor </a:t>
            </a:r>
            <a:r>
              <a:rPr lang="en-US" dirty="0" err="1"/>
              <a:t>für</a:t>
            </a:r>
            <a:r>
              <a:rPr lang="en-US" dirty="0"/>
              <a:t> Particular Software</a:t>
            </a:r>
          </a:p>
          <a:p>
            <a:r>
              <a:rPr lang="en-US" dirty="0" err="1"/>
              <a:t>Als</a:t>
            </a:r>
            <a:r>
              <a:rPr lang="en-US" dirty="0"/>
              <a:t> Software Engineer bin </a:t>
            </a:r>
            <a:r>
              <a:rPr lang="en-US" dirty="0" err="1"/>
              <a:t>ich</a:t>
            </a:r>
            <a:r>
              <a:rPr lang="en-US" dirty="0"/>
              <a:t> </a:t>
            </a:r>
            <a:r>
              <a:rPr lang="en-US" dirty="0" err="1"/>
              <a:t>mitverantwortlich</a:t>
            </a:r>
            <a:r>
              <a:rPr lang="en-US" dirty="0"/>
              <a:t> </a:t>
            </a:r>
            <a:r>
              <a:rPr lang="en-US" dirty="0" err="1"/>
              <a:t>für</a:t>
            </a:r>
            <a:endParaRPr lang="en-US" dirty="0"/>
          </a:p>
          <a:p>
            <a:endParaRPr lang="en-US" dirty="0"/>
          </a:p>
          <a:p>
            <a:r>
              <a:rPr lang="en-US" dirty="0"/>
              <a:t>4 «products» and a Platform for over 1000 customers world wide being used by tens of thousands developers</a:t>
            </a:r>
          </a:p>
          <a:p>
            <a:endParaRPr lang="en-US" dirty="0"/>
          </a:p>
          <a:p>
            <a:r>
              <a:rPr lang="en-US" dirty="0"/>
              <a:t>Und das </a:t>
            </a:r>
          </a:p>
          <a:p>
            <a:r>
              <a:rPr lang="en-US" dirty="0"/>
              <a:t>Consulting</a:t>
            </a:r>
          </a:p>
          <a:p>
            <a:r>
              <a:rPr lang="en-US" dirty="0"/>
              <a:t>Support</a:t>
            </a:r>
          </a:p>
          <a:p>
            <a:endParaRPr lang="en-US" dirty="0"/>
          </a:p>
          <a:p>
            <a:r>
              <a:rPr lang="en-US" dirty="0" err="1"/>
              <a:t>Warum</a:t>
            </a:r>
            <a:r>
              <a:rPr lang="en-US" dirty="0"/>
              <a:t> </a:t>
            </a:r>
            <a:r>
              <a:rPr lang="en-US" dirty="0" err="1"/>
              <a:t>zerstreute</a:t>
            </a:r>
            <a:r>
              <a:rPr lang="en-US" dirty="0"/>
              <a:t> </a:t>
            </a:r>
            <a:r>
              <a:rPr lang="en-US" dirty="0" err="1"/>
              <a:t>Firma</a:t>
            </a:r>
            <a:r>
              <a:rPr lang="en-US" dirty="0"/>
              <a:t>? </a:t>
            </a:r>
            <a:r>
              <a:rPr lang="en-US" dirty="0" err="1"/>
              <a:t>Firma</a:t>
            </a:r>
            <a:r>
              <a:rPr lang="en-US" dirty="0"/>
              <a:t> von Udi </a:t>
            </a:r>
            <a:r>
              <a:rPr lang="en-US" dirty="0" err="1"/>
              <a:t>Dahan</a:t>
            </a:r>
            <a:r>
              <a:rPr lang="en-US" dirty="0"/>
              <a:t> </a:t>
            </a:r>
            <a:r>
              <a:rPr lang="en-US" dirty="0" err="1"/>
              <a:t>gegründet</a:t>
            </a:r>
            <a:r>
              <a:rPr lang="en-US" dirty="0"/>
              <a:t>, </a:t>
            </a:r>
            <a:r>
              <a:rPr lang="en-US" dirty="0" err="1"/>
              <a:t>er</a:t>
            </a:r>
            <a:r>
              <a:rPr lang="en-US" dirty="0"/>
              <a:t> </a:t>
            </a:r>
            <a:r>
              <a:rPr lang="en-US" dirty="0" err="1"/>
              <a:t>realisierte</a:t>
            </a:r>
            <a:r>
              <a:rPr lang="en-US" dirty="0"/>
              <a:t> </a:t>
            </a:r>
            <a:r>
              <a:rPr lang="en-US" dirty="0" err="1"/>
              <a:t>nur</a:t>
            </a:r>
            <a:r>
              <a:rPr lang="en-US" dirty="0"/>
              <a:t> </a:t>
            </a:r>
            <a:r>
              <a:rPr lang="en-US" dirty="0" err="1"/>
              <a:t>eine</a:t>
            </a:r>
            <a:r>
              <a:rPr lang="en-US" dirty="0"/>
              <a:t> </a:t>
            </a:r>
            <a:r>
              <a:rPr lang="en-US" dirty="0" err="1"/>
              <a:t>zerstreute</a:t>
            </a:r>
            <a:r>
              <a:rPr lang="en-US" dirty="0"/>
              <a:t> </a:t>
            </a:r>
            <a:r>
              <a:rPr lang="en-US" dirty="0" err="1"/>
              <a:t>Firma</a:t>
            </a:r>
            <a:r>
              <a:rPr lang="en-US" dirty="0"/>
              <a:t> </a:t>
            </a:r>
            <a:r>
              <a:rPr lang="en-US" dirty="0" err="1"/>
              <a:t>kann</a:t>
            </a:r>
            <a:r>
              <a:rPr lang="en-US" dirty="0"/>
              <a:t> 24/7 den Support und die </a:t>
            </a:r>
            <a:r>
              <a:rPr lang="en-US" dirty="0" err="1"/>
              <a:t>Entwicklung</a:t>
            </a:r>
            <a:r>
              <a:rPr lang="en-US" dirty="0"/>
              <a:t> der Platform </a:t>
            </a:r>
            <a:r>
              <a:rPr lang="en-US" dirty="0" err="1"/>
              <a:t>gewährleisten</a:t>
            </a:r>
            <a:r>
              <a:rPr lang="en-US" dirty="0"/>
              <a:t> auf </a:t>
            </a:r>
            <a:r>
              <a:rPr lang="en-US" dirty="0" err="1"/>
              <a:t>deren</a:t>
            </a:r>
            <a:r>
              <a:rPr lang="en-US" dirty="0"/>
              <a:t> </a:t>
            </a:r>
            <a:r>
              <a:rPr lang="en-US" dirty="0" err="1"/>
              <a:t>unsere</a:t>
            </a:r>
            <a:r>
              <a:rPr lang="en-US" dirty="0"/>
              <a:t> </a:t>
            </a:r>
            <a:r>
              <a:rPr lang="en-US" dirty="0" err="1"/>
              <a:t>Kunden</a:t>
            </a:r>
            <a:r>
              <a:rPr lang="en-US" dirty="0"/>
              <a:t> </a:t>
            </a:r>
            <a:r>
              <a:rPr lang="en-US" dirty="0" err="1"/>
              <a:t>ihre</a:t>
            </a:r>
            <a:r>
              <a:rPr lang="en-US" dirty="0"/>
              <a:t> Mission Critical </a:t>
            </a:r>
            <a:r>
              <a:rPr lang="en-US" dirty="0" err="1"/>
              <a:t>Systeme</a:t>
            </a:r>
            <a:r>
              <a:rPr lang="en-US" dirty="0"/>
              <a:t> </a:t>
            </a:r>
            <a:r>
              <a:rPr lang="en-US" dirty="0" err="1"/>
              <a:t>aufbauen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Ich </a:t>
            </a:r>
            <a:r>
              <a:rPr lang="en-US" dirty="0" err="1"/>
              <a:t>liebe</a:t>
            </a:r>
            <a:r>
              <a:rPr lang="en-US" dirty="0"/>
              <a:t> Remote Working den </a:t>
            </a:r>
            <a:r>
              <a:rPr lang="en-US" dirty="0" err="1"/>
              <a:t>es</a:t>
            </a:r>
            <a:r>
              <a:rPr lang="en-US" dirty="0"/>
              <a:t> </a:t>
            </a:r>
            <a:r>
              <a:rPr lang="en-US" dirty="0" err="1"/>
              <a:t>erlaub</a:t>
            </a:r>
            <a:r>
              <a:rPr lang="en-US" dirty="0"/>
              <a:t> </a:t>
            </a:r>
            <a:r>
              <a:rPr lang="en-US" dirty="0" err="1"/>
              <a:t>mir</a:t>
            </a:r>
            <a:r>
              <a:rPr lang="en-US" dirty="0"/>
              <a:t>, [CLICK]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934040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endParaRPr lang="en-US" dirty="0"/>
          </a:p>
          <a:p>
            <a:r>
              <a:rPr lang="en-US" dirty="0"/>
              <a:t>U</a:t>
            </a:r>
            <a:r>
              <a:rPr lang="de-CH" dirty="0"/>
              <a:t>m eine Umgebung zu kreieren die Fehler erlaubt braucht es auch ein Feedback Prozess damit man weiss wo man steht. Denn nicht jeder kann Feedback geben. Jemand ist vielleicht gut im Feedback geben aber schlechter im Feedback entgegennehmen (oder umgekehrt)</a:t>
            </a:r>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Mentoring und Coaching </a:t>
            </a:r>
            <a:r>
              <a:rPr lang="en-US" dirty="0" err="1"/>
              <a:t>mit</a:t>
            </a:r>
            <a:r>
              <a:rPr lang="en-US" dirty="0"/>
              <a:t> </a:t>
            </a:r>
            <a:r>
              <a:rPr lang="en-US" dirty="0" err="1"/>
              <a:t>einem</a:t>
            </a:r>
            <a:r>
              <a:rPr lang="en-US" dirty="0"/>
              <a:t> Mentor </a:t>
            </a:r>
            <a:r>
              <a:rPr lang="en-US" dirty="0" err="1"/>
              <a:t>oder</a:t>
            </a:r>
            <a:r>
              <a:rPr lang="en-US" dirty="0"/>
              <a:t> Coach</a:t>
            </a:r>
          </a:p>
          <a:p>
            <a:r>
              <a:rPr lang="en-US" dirty="0"/>
              <a:t>1:1 </a:t>
            </a:r>
            <a:r>
              <a:rPr lang="en-US" dirty="0" err="1"/>
              <a:t>mit</a:t>
            </a:r>
            <a:r>
              <a:rPr lang="en-US" dirty="0"/>
              <a:t> </a:t>
            </a:r>
            <a:r>
              <a:rPr lang="en-US" dirty="0" err="1"/>
              <a:t>dem</a:t>
            </a:r>
            <a:r>
              <a:rPr lang="en-US" dirty="0"/>
              <a:t> CEO </a:t>
            </a:r>
            <a:r>
              <a:rPr lang="en-US" dirty="0" err="1"/>
              <a:t>zwei</a:t>
            </a:r>
            <a:r>
              <a:rPr lang="en-US" dirty="0"/>
              <a:t> mal pro Quartal</a:t>
            </a:r>
          </a:p>
          <a:p>
            <a:endParaRPr lang="en-US" dirty="0"/>
          </a:p>
          <a:p>
            <a:r>
              <a:rPr lang="en-US" dirty="0"/>
              <a:t>Sind </a:t>
            </a:r>
            <a:r>
              <a:rPr lang="en-US" dirty="0" err="1"/>
              <a:t>wir</a:t>
            </a:r>
            <a:r>
              <a:rPr lang="en-US" dirty="0"/>
              <a:t> </a:t>
            </a:r>
            <a:r>
              <a:rPr lang="en-US" dirty="0" err="1"/>
              <a:t>schon</a:t>
            </a:r>
            <a:r>
              <a:rPr lang="en-US" dirty="0"/>
              <a:t> da wo </a:t>
            </a:r>
            <a:r>
              <a:rPr lang="en-US" dirty="0" err="1"/>
              <a:t>wir</a:t>
            </a:r>
            <a:r>
              <a:rPr lang="en-US" dirty="0"/>
              <a:t> sein </a:t>
            </a:r>
            <a:r>
              <a:rPr lang="en-US" dirty="0" err="1"/>
              <a:t>wollen</a:t>
            </a:r>
            <a:r>
              <a:rPr lang="en-US" dirty="0"/>
              <a:t>? </a:t>
            </a:r>
            <a:r>
              <a:rPr lang="en-US" dirty="0" err="1"/>
              <a:t>Nein</a:t>
            </a:r>
            <a:r>
              <a:rPr lang="en-US" dirty="0"/>
              <a:t> </a:t>
            </a:r>
            <a:r>
              <a:rPr lang="en-US" dirty="0" err="1"/>
              <a:t>überhaupt</a:t>
            </a:r>
            <a:r>
              <a:rPr lang="en-US" dirty="0"/>
              <a:t> </a:t>
            </a:r>
            <a:r>
              <a:rPr lang="en-US" dirty="0" err="1"/>
              <a:t>nicht</a:t>
            </a:r>
            <a:r>
              <a:rPr lang="en-US" dirty="0"/>
              <a:t>. </a:t>
            </a:r>
            <a:r>
              <a:rPr lang="en-US" dirty="0" err="1"/>
              <a:t>Wir</a:t>
            </a:r>
            <a:r>
              <a:rPr lang="en-US" dirty="0"/>
              <a:t> </a:t>
            </a:r>
            <a:r>
              <a:rPr lang="en-US" dirty="0" err="1"/>
              <a:t>geben</a:t>
            </a:r>
            <a:r>
              <a:rPr lang="en-US" dirty="0"/>
              <a:t> </a:t>
            </a:r>
            <a:r>
              <a:rPr lang="en-US" dirty="0" err="1"/>
              <a:t>einander</a:t>
            </a:r>
            <a:r>
              <a:rPr lang="en-US" dirty="0"/>
              <a:t> Feedback. </a:t>
            </a:r>
            <a:r>
              <a:rPr lang="en-US" dirty="0" err="1"/>
              <a:t>Beispiel</a:t>
            </a:r>
            <a:r>
              <a:rPr lang="en-US" dirty="0"/>
              <a:t> </a:t>
            </a:r>
            <a:r>
              <a:rPr lang="en-US" dirty="0" err="1"/>
              <a:t>hin</a:t>
            </a:r>
            <a:r>
              <a:rPr lang="en-US" dirty="0"/>
              <a:t> und her in Slack. </a:t>
            </a:r>
            <a:r>
              <a:rPr lang="en-US" dirty="0" err="1"/>
              <a:t>Mit</a:t>
            </a:r>
            <a:r>
              <a:rPr lang="en-US" dirty="0"/>
              <a:t> der Zeit </a:t>
            </a:r>
            <a:r>
              <a:rPr lang="en-US" dirty="0" err="1"/>
              <a:t>lernten</a:t>
            </a:r>
            <a:r>
              <a:rPr lang="en-US" dirty="0"/>
              <a:t> </a:t>
            </a:r>
            <a:r>
              <a:rPr lang="en-US" dirty="0" err="1"/>
              <a:t>wir</a:t>
            </a:r>
            <a:r>
              <a:rPr lang="en-US" dirty="0"/>
              <a:t> </a:t>
            </a:r>
            <a:r>
              <a:rPr lang="en-US" dirty="0" err="1"/>
              <a:t>wann</a:t>
            </a:r>
            <a:r>
              <a:rPr lang="en-US" dirty="0"/>
              <a:t> </a:t>
            </a:r>
            <a:r>
              <a:rPr lang="en-US" dirty="0" err="1"/>
              <a:t>es</a:t>
            </a:r>
            <a:r>
              <a:rPr lang="en-US" dirty="0"/>
              <a:t> </a:t>
            </a:r>
            <a:r>
              <a:rPr lang="en-US" dirty="0" err="1"/>
              <a:t>besser</a:t>
            </a:r>
            <a:r>
              <a:rPr lang="en-US" dirty="0"/>
              <a:t> </a:t>
            </a:r>
            <a:r>
              <a:rPr lang="en-US" dirty="0" err="1"/>
              <a:t>ist</a:t>
            </a:r>
            <a:r>
              <a:rPr lang="en-US" dirty="0"/>
              <a:t> </a:t>
            </a:r>
            <a:r>
              <a:rPr lang="en-US" dirty="0" err="1"/>
              <a:t>ein</a:t>
            </a:r>
            <a:r>
              <a:rPr lang="en-US" dirty="0"/>
              <a:t> </a:t>
            </a:r>
            <a:r>
              <a:rPr lang="en-US" dirty="0" err="1"/>
              <a:t>Phonecall</a:t>
            </a:r>
            <a:r>
              <a:rPr lang="en-US" dirty="0"/>
              <a:t> </a:t>
            </a:r>
            <a:r>
              <a:rPr lang="en-US" dirty="0" err="1"/>
              <a:t>zu</a:t>
            </a:r>
            <a:r>
              <a:rPr lang="en-US" dirty="0"/>
              <a:t> </a:t>
            </a:r>
            <a:r>
              <a:rPr lang="en-US" dirty="0" err="1"/>
              <a:t>machen</a:t>
            </a:r>
            <a:r>
              <a:rPr lang="en-US" dirty="0"/>
              <a:t>.</a:t>
            </a:r>
          </a:p>
          <a:p>
            <a:endParaRPr lang="en-US" baseline="0" dirty="0"/>
          </a:p>
          <a:p>
            <a:r>
              <a:rPr lang="en-US" baseline="0" dirty="0"/>
              <a:t>Feedback </a:t>
            </a:r>
            <a:r>
              <a:rPr lang="en-US" baseline="0" dirty="0" err="1"/>
              <a:t>geben</a:t>
            </a:r>
            <a:r>
              <a:rPr lang="en-US" baseline="0" dirty="0"/>
              <a:t> </a:t>
            </a:r>
            <a:r>
              <a:rPr lang="en-US" baseline="0" dirty="0" err="1"/>
              <a:t>wir</a:t>
            </a:r>
            <a:r>
              <a:rPr lang="en-US" baseline="0" dirty="0"/>
              <a:t> in </a:t>
            </a:r>
            <a:r>
              <a:rPr lang="en-US" baseline="0" dirty="0" err="1"/>
              <a:t>dem</a:t>
            </a:r>
            <a:r>
              <a:rPr lang="en-US" baseline="0" dirty="0"/>
              <a:t> </a:t>
            </a:r>
            <a:r>
              <a:rPr lang="en-US" baseline="0" dirty="0" err="1"/>
              <a:t>wir</a:t>
            </a:r>
            <a:r>
              <a:rPr lang="en-US" baseline="0" dirty="0"/>
              <a:t> </a:t>
            </a:r>
            <a:r>
              <a:rPr lang="en-US" baseline="0" dirty="0" err="1"/>
              <a:t>uns</a:t>
            </a:r>
            <a:r>
              <a:rPr lang="en-US" baseline="0" dirty="0"/>
              <a:t> auf </a:t>
            </a:r>
            <a:r>
              <a:rPr lang="en-US" baseline="0" dirty="0" err="1"/>
              <a:t>unsere</a:t>
            </a:r>
            <a:r>
              <a:rPr lang="en-US" baseline="0" dirty="0"/>
              <a:t> </a:t>
            </a:r>
            <a:r>
              <a:rPr lang="en-US" baseline="0" dirty="0" err="1"/>
              <a:t>Werte</a:t>
            </a:r>
            <a:r>
              <a:rPr lang="en-US" baseline="0" dirty="0"/>
              <a:t> </a:t>
            </a:r>
            <a:r>
              <a:rPr lang="en-US" baseline="0" dirty="0" err="1"/>
              <a:t>berufen</a:t>
            </a:r>
            <a:r>
              <a:rPr lang="en-US" baseline="0" dirty="0"/>
              <a:t>. </a:t>
            </a:r>
            <a:r>
              <a:rPr lang="en-US" baseline="0" dirty="0" err="1"/>
              <a:t>Diese</a:t>
            </a:r>
            <a:r>
              <a:rPr lang="en-US" baseline="0" dirty="0"/>
              <a:t> </a:t>
            </a:r>
            <a:r>
              <a:rPr lang="en-US" baseline="0" dirty="0" err="1"/>
              <a:t>sind</a:t>
            </a:r>
            <a:r>
              <a:rPr lang="en-US" baseline="0" dirty="0"/>
              <a:t> die </a:t>
            </a:r>
            <a:r>
              <a:rPr lang="en-US" baseline="0" dirty="0" err="1"/>
              <a:t>Grundlage</a:t>
            </a:r>
            <a:r>
              <a:rPr lang="en-US"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Zusammenarbeit</a:t>
            </a:r>
            <a:r>
              <a:rPr lang="en-US" dirty="0"/>
              <a:t> </a:t>
            </a:r>
            <a:r>
              <a:rPr lang="en-US" dirty="0" err="1"/>
              <a:t>funktioniert</a:t>
            </a:r>
            <a:r>
              <a:rPr lang="en-US" dirty="0"/>
              <a:t> </a:t>
            </a:r>
            <a:r>
              <a:rPr lang="en-US" dirty="0" err="1"/>
              <a:t>über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Wenn</a:t>
            </a:r>
            <a:r>
              <a:rPr lang="en-US" dirty="0"/>
              <a:t> </a:t>
            </a:r>
            <a:r>
              <a:rPr lang="en-US" dirty="0" err="1"/>
              <a:t>jemand</a:t>
            </a:r>
            <a:r>
              <a:rPr lang="en-US" dirty="0"/>
              <a:t> das </a:t>
            </a:r>
            <a:r>
              <a:rPr lang="en-US" dirty="0" err="1"/>
              <a:t>Gefühl</a:t>
            </a:r>
            <a:r>
              <a:rPr lang="en-US" dirty="0"/>
              <a:t> hat </a:t>
            </a:r>
            <a:r>
              <a:rPr lang="en-US" dirty="0" err="1"/>
              <a:t>es</a:t>
            </a:r>
            <a:r>
              <a:rPr lang="en-US" dirty="0"/>
              <a:t> </a:t>
            </a:r>
            <a:r>
              <a:rPr lang="en-US" dirty="0" err="1"/>
              <a:t>fehlt</a:t>
            </a:r>
            <a:r>
              <a:rPr lang="en-US" dirty="0"/>
              <a:t> </a:t>
            </a:r>
            <a:r>
              <a:rPr lang="en-US" dirty="0" err="1"/>
              <a:t>etwas</a:t>
            </a:r>
            <a:r>
              <a:rPr lang="en-US" dirty="0"/>
              <a:t>, man </a:t>
            </a:r>
            <a:r>
              <a:rPr lang="en-US" dirty="0" err="1"/>
              <a:t>müsste</a:t>
            </a:r>
            <a:r>
              <a:rPr lang="en-US" dirty="0"/>
              <a:t> </a:t>
            </a:r>
            <a:r>
              <a:rPr lang="en-US" dirty="0" err="1"/>
              <a:t>etwas</a:t>
            </a:r>
            <a:r>
              <a:rPr lang="en-US" dirty="0"/>
              <a:t> </a:t>
            </a:r>
            <a:r>
              <a:rPr lang="en-US" dirty="0" err="1"/>
              <a:t>einführen</a:t>
            </a:r>
            <a:r>
              <a:rPr lang="en-US" dirty="0"/>
              <a:t> </a:t>
            </a:r>
            <a:r>
              <a:rPr lang="en-US" dirty="0" err="1"/>
              <a:t>oder</a:t>
            </a:r>
            <a:r>
              <a:rPr lang="en-US" dirty="0"/>
              <a:t> </a:t>
            </a:r>
            <a:r>
              <a:rPr lang="en-US" dirty="0" err="1"/>
              <a:t>einen</a:t>
            </a:r>
            <a:r>
              <a:rPr lang="en-US" dirty="0"/>
              <a:t> </a:t>
            </a:r>
            <a:r>
              <a:rPr lang="en-US" dirty="0" err="1"/>
              <a:t>bestehenden</a:t>
            </a:r>
            <a:r>
              <a:rPr lang="en-US" dirty="0"/>
              <a:t> </a:t>
            </a:r>
            <a:r>
              <a:rPr lang="en-US" dirty="0" err="1"/>
              <a:t>Prozess</a:t>
            </a:r>
            <a:r>
              <a:rPr lang="en-US" dirty="0"/>
              <a:t> </a:t>
            </a:r>
            <a:r>
              <a:rPr lang="en-US" dirty="0" err="1"/>
              <a:t>anpassen</a:t>
            </a:r>
            <a:r>
              <a:rPr lang="en-US" dirty="0"/>
              <a:t> </a:t>
            </a:r>
            <a:r>
              <a:rPr lang="en-US" dirty="0" err="1"/>
              <a:t>dann</a:t>
            </a:r>
            <a:r>
              <a:rPr lang="en-US" dirty="0"/>
              <a:t> </a:t>
            </a:r>
            <a:r>
              <a:rPr lang="en-US" dirty="0" err="1"/>
              <a:t>geht</a:t>
            </a:r>
            <a:r>
              <a:rPr lang="en-US" dirty="0"/>
              <a:t> Sie </a:t>
            </a:r>
            <a:r>
              <a:rPr lang="en-US" dirty="0" err="1"/>
              <a:t>folgendermassen</a:t>
            </a:r>
            <a:r>
              <a:rPr lang="en-US" dirty="0"/>
              <a:t> </a:t>
            </a:r>
            <a:r>
              <a:rPr lang="en-US" dirty="0" err="1"/>
              <a:t>vor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776395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Die Person </a:t>
            </a:r>
            <a:r>
              <a:rPr lang="en-US" dirty="0" err="1"/>
              <a:t>erfasst</a:t>
            </a:r>
            <a:r>
              <a:rPr lang="en-US" dirty="0"/>
              <a:t> </a:t>
            </a:r>
            <a:r>
              <a:rPr lang="en-US" dirty="0" err="1"/>
              <a:t>ein</a:t>
            </a:r>
            <a:r>
              <a:rPr lang="en-US" dirty="0"/>
              <a:t> Ticket in </a:t>
            </a:r>
            <a:r>
              <a:rPr lang="en-US" dirty="0" err="1"/>
              <a:t>unserem</a:t>
            </a:r>
            <a:r>
              <a:rPr lang="en-US" dirty="0"/>
              <a:t> Ticket System. </a:t>
            </a:r>
            <a:r>
              <a:rPr lang="en-US" dirty="0" err="1"/>
              <a:t>Wir</a:t>
            </a:r>
            <a:r>
              <a:rPr lang="en-US" dirty="0"/>
              <a:t> </a:t>
            </a:r>
            <a:r>
              <a:rPr lang="en-US" dirty="0" err="1"/>
              <a:t>benutzen</a:t>
            </a:r>
            <a:r>
              <a:rPr lang="en-US" dirty="0"/>
              <a:t> den </a:t>
            </a:r>
            <a:r>
              <a:rPr lang="en-US" dirty="0" err="1"/>
              <a:t>Github</a:t>
            </a:r>
            <a:r>
              <a:rPr lang="en-US" dirty="0"/>
              <a:t> issue tracker. </a:t>
            </a:r>
          </a:p>
          <a:p>
            <a:endParaRPr lang="en-US" dirty="0"/>
          </a:p>
          <a:p>
            <a:r>
              <a:rPr lang="en-US" dirty="0" err="1"/>
              <a:t>Hier</a:t>
            </a:r>
            <a:r>
              <a:rPr lang="en-US" dirty="0"/>
              <a:t> </a:t>
            </a:r>
            <a:r>
              <a:rPr lang="en-US" dirty="0" err="1"/>
              <a:t>ein</a:t>
            </a:r>
            <a:r>
              <a:rPr lang="en-US" dirty="0"/>
              <a:t> </a:t>
            </a:r>
            <a:r>
              <a:rPr lang="en-US" dirty="0" err="1"/>
              <a:t>konkretes</a:t>
            </a:r>
            <a:r>
              <a:rPr lang="en-US" dirty="0"/>
              <a:t> </a:t>
            </a:r>
            <a:r>
              <a:rPr lang="en-US" dirty="0" err="1"/>
              <a:t>Beispiel</a:t>
            </a:r>
            <a:r>
              <a:rPr lang="en-US" dirty="0"/>
              <a:t>. </a:t>
            </a:r>
            <a:r>
              <a:rPr lang="en-US" dirty="0" err="1"/>
              <a:t>Wir</a:t>
            </a:r>
            <a:r>
              <a:rPr lang="en-US" dirty="0"/>
              <a:t> </a:t>
            </a:r>
            <a:r>
              <a:rPr lang="en-US" dirty="0" err="1"/>
              <a:t>hatten</a:t>
            </a:r>
            <a:r>
              <a:rPr lang="en-US" dirty="0"/>
              <a:t> </a:t>
            </a:r>
            <a:r>
              <a:rPr lang="en-US" dirty="0" err="1"/>
              <a:t>ein</a:t>
            </a:r>
            <a:r>
              <a:rPr lang="en-US" dirty="0"/>
              <a:t> Spreadsheet in </a:t>
            </a:r>
            <a:r>
              <a:rPr lang="en-US" dirty="0" err="1"/>
              <a:t>dem</a:t>
            </a:r>
            <a:r>
              <a:rPr lang="en-US" dirty="0"/>
              <a:t> </a:t>
            </a:r>
            <a:r>
              <a:rPr lang="en-US" dirty="0" err="1"/>
              <a:t>wir</a:t>
            </a:r>
            <a:r>
              <a:rPr lang="en-US" dirty="0"/>
              <a:t> </a:t>
            </a:r>
            <a:r>
              <a:rPr lang="en-US" dirty="0" err="1"/>
              <a:t>unseren</a:t>
            </a:r>
            <a:r>
              <a:rPr lang="en-US" dirty="0"/>
              <a:t> </a:t>
            </a:r>
            <a:r>
              <a:rPr lang="en-US" dirty="0" err="1"/>
              <a:t>Freitage</a:t>
            </a:r>
            <a:r>
              <a:rPr lang="en-US" dirty="0"/>
              <a:t> </a:t>
            </a:r>
            <a:r>
              <a:rPr lang="en-US" dirty="0" err="1"/>
              <a:t>eintragen</a:t>
            </a:r>
            <a:r>
              <a:rPr lang="en-US" dirty="0"/>
              <a:t> </a:t>
            </a:r>
            <a:r>
              <a:rPr lang="en-US" dirty="0" err="1"/>
              <a:t>sollten</a:t>
            </a:r>
            <a:r>
              <a:rPr lang="en-US" dirty="0"/>
              <a:t>. Die </a:t>
            </a:r>
            <a:r>
              <a:rPr lang="en-US" dirty="0" err="1"/>
              <a:t>Idee</a:t>
            </a:r>
            <a:r>
              <a:rPr lang="en-US" dirty="0"/>
              <a:t> dieses Spreadsheets war </a:t>
            </a:r>
            <a:r>
              <a:rPr lang="en-US" dirty="0" err="1"/>
              <a:t>sicherzustellen</a:t>
            </a:r>
            <a:r>
              <a:rPr lang="en-US" dirty="0"/>
              <a:t>, </a:t>
            </a:r>
            <a:r>
              <a:rPr lang="en-US" dirty="0" err="1"/>
              <a:t>dass</a:t>
            </a:r>
            <a:r>
              <a:rPr lang="en-US" dirty="0"/>
              <a:t> </a:t>
            </a:r>
            <a:r>
              <a:rPr lang="en-US" dirty="0" err="1"/>
              <a:t>jeder</a:t>
            </a:r>
            <a:r>
              <a:rPr lang="en-US" dirty="0"/>
              <a:t> </a:t>
            </a:r>
            <a:r>
              <a:rPr lang="en-US" dirty="0" err="1"/>
              <a:t>mindestens</a:t>
            </a:r>
            <a:r>
              <a:rPr lang="en-US" dirty="0"/>
              <a:t> 10 </a:t>
            </a:r>
            <a:r>
              <a:rPr lang="en-US" dirty="0" err="1"/>
              <a:t>aufeinanderfolgende</a:t>
            </a:r>
            <a:r>
              <a:rPr lang="en-US" dirty="0"/>
              <a:t> </a:t>
            </a:r>
            <a:r>
              <a:rPr lang="en-US" dirty="0" err="1"/>
              <a:t>Tage</a:t>
            </a:r>
            <a:r>
              <a:rPr lang="en-US" dirty="0"/>
              <a:t> </a:t>
            </a:r>
            <a:r>
              <a:rPr lang="en-US" dirty="0" err="1"/>
              <a:t>frei</a:t>
            </a:r>
            <a:r>
              <a:rPr lang="en-US" dirty="0"/>
              <a:t> </a:t>
            </a:r>
            <a:r>
              <a:rPr lang="en-US" dirty="0" err="1"/>
              <a:t>nimmt</a:t>
            </a:r>
            <a:r>
              <a:rPr lang="en-US" dirty="0"/>
              <a:t> pro </a:t>
            </a:r>
            <a:r>
              <a:rPr lang="en-US" dirty="0" err="1"/>
              <a:t>Jahr</a:t>
            </a:r>
            <a:r>
              <a:rPr lang="en-US" dirty="0"/>
              <a:t>. Adam hat </a:t>
            </a:r>
            <a:r>
              <a:rPr lang="en-US" dirty="0" err="1"/>
              <a:t>dann</a:t>
            </a:r>
            <a:r>
              <a:rPr lang="en-US" dirty="0"/>
              <a:t> in dieses Spreadsheet 55 </a:t>
            </a:r>
            <a:r>
              <a:rPr lang="en-US" dirty="0" err="1"/>
              <a:t>Tage</a:t>
            </a:r>
            <a:r>
              <a:rPr lang="en-US" dirty="0"/>
              <a:t> </a:t>
            </a:r>
            <a:r>
              <a:rPr lang="en-US" dirty="0" err="1"/>
              <a:t>Ferien</a:t>
            </a:r>
            <a:r>
              <a:rPr lang="en-US" dirty="0"/>
              <a:t> </a:t>
            </a:r>
            <a:r>
              <a:rPr lang="en-US" dirty="0" err="1"/>
              <a:t>eingetragen</a:t>
            </a:r>
            <a:r>
              <a:rPr lang="en-US" dirty="0"/>
              <a:t>. </a:t>
            </a:r>
            <a:r>
              <a:rPr lang="en-US" dirty="0" err="1"/>
              <a:t>Jemand</a:t>
            </a:r>
            <a:r>
              <a:rPr lang="en-US" dirty="0"/>
              <a:t> </a:t>
            </a:r>
            <a:r>
              <a:rPr lang="en-US" dirty="0" err="1"/>
              <a:t>anderes</a:t>
            </a:r>
            <a:r>
              <a:rPr lang="en-US" dirty="0"/>
              <a:t> </a:t>
            </a:r>
            <a:r>
              <a:rPr lang="en-US" dirty="0" err="1"/>
              <a:t>ging</a:t>
            </a:r>
            <a:r>
              <a:rPr lang="en-US" dirty="0"/>
              <a:t> </a:t>
            </a:r>
            <a:r>
              <a:rPr lang="en-US" dirty="0" err="1"/>
              <a:t>dann</a:t>
            </a:r>
            <a:r>
              <a:rPr lang="en-US" dirty="0"/>
              <a:t> </a:t>
            </a:r>
            <a:r>
              <a:rPr lang="en-US" dirty="0" err="1"/>
              <a:t>hin</a:t>
            </a:r>
            <a:r>
              <a:rPr lang="en-US" dirty="0"/>
              <a:t> und </a:t>
            </a:r>
            <a:r>
              <a:rPr lang="en-US" dirty="0" err="1"/>
              <a:t>sortierte</a:t>
            </a:r>
            <a:r>
              <a:rPr lang="en-US" dirty="0"/>
              <a:t> dieses Spreadsheet </a:t>
            </a:r>
            <a:r>
              <a:rPr lang="en-US" dirty="0" err="1"/>
              <a:t>nach</a:t>
            </a:r>
            <a:r>
              <a:rPr lang="en-US" dirty="0"/>
              <a:t> </a:t>
            </a:r>
            <a:r>
              <a:rPr lang="en-US" dirty="0" err="1"/>
              <a:t>Anzahl</a:t>
            </a:r>
            <a:r>
              <a:rPr lang="en-US" dirty="0"/>
              <a:t> </a:t>
            </a:r>
            <a:r>
              <a:rPr lang="en-US" dirty="0" err="1"/>
              <a:t>tagen</a:t>
            </a:r>
            <a:r>
              <a:rPr lang="en-US" dirty="0"/>
              <a:t> </a:t>
            </a:r>
            <a:r>
              <a:rPr lang="en-US" dirty="0" err="1"/>
              <a:t>absteigend</a:t>
            </a:r>
            <a:r>
              <a:rPr lang="en-US" dirty="0"/>
              <a:t>. Adam war also </a:t>
            </a:r>
            <a:r>
              <a:rPr lang="en-US" dirty="0" err="1"/>
              <a:t>zuoberst</a:t>
            </a:r>
            <a:r>
              <a:rPr lang="en-US" dirty="0"/>
              <a:t>. Udi </a:t>
            </a:r>
            <a:r>
              <a:rPr lang="en-US" dirty="0" err="1"/>
              <a:t>Dahan</a:t>
            </a:r>
            <a:r>
              <a:rPr lang="en-US" dirty="0"/>
              <a:t> gab </a:t>
            </a:r>
            <a:r>
              <a:rPr lang="en-US" dirty="0" err="1"/>
              <a:t>dann</a:t>
            </a:r>
            <a:r>
              <a:rPr lang="en-US" dirty="0"/>
              <a:t> Feedback an Adam und </a:t>
            </a:r>
            <a:r>
              <a:rPr lang="en-US" dirty="0" err="1"/>
              <a:t>bewegte</a:t>
            </a:r>
            <a:r>
              <a:rPr lang="en-US" dirty="0"/>
              <a:t> </a:t>
            </a:r>
            <a:r>
              <a:rPr lang="en-US" dirty="0" err="1"/>
              <a:t>Ihn</a:t>
            </a:r>
            <a:r>
              <a:rPr lang="en-US" dirty="0"/>
              <a:t> </a:t>
            </a:r>
            <a:r>
              <a:rPr lang="en-US" dirty="0" err="1"/>
              <a:t>dazu</a:t>
            </a:r>
            <a:r>
              <a:rPr lang="en-US" dirty="0"/>
              <a:t> </a:t>
            </a:r>
            <a:r>
              <a:rPr lang="en-US" dirty="0" err="1"/>
              <a:t>zu</a:t>
            </a:r>
            <a:r>
              <a:rPr lang="en-US" dirty="0"/>
              <a:t> </a:t>
            </a:r>
            <a:r>
              <a:rPr lang="en-US" dirty="0" err="1"/>
              <a:t>reflektieren</a:t>
            </a:r>
            <a:r>
              <a:rPr lang="en-US" dirty="0"/>
              <a:t> was </a:t>
            </a:r>
            <a:r>
              <a:rPr lang="en-US" dirty="0" err="1"/>
              <a:t>andere</a:t>
            </a:r>
            <a:r>
              <a:rPr lang="en-US" dirty="0"/>
              <a:t> </a:t>
            </a:r>
            <a:r>
              <a:rPr lang="en-US" dirty="0" err="1"/>
              <a:t>darüber</a:t>
            </a:r>
            <a:r>
              <a:rPr lang="en-US" dirty="0"/>
              <a:t> </a:t>
            </a:r>
            <a:r>
              <a:rPr lang="en-US" dirty="0" err="1"/>
              <a:t>Denken</a:t>
            </a:r>
            <a:r>
              <a:rPr lang="en-US" dirty="0"/>
              <a:t> </a:t>
            </a:r>
            <a:r>
              <a:rPr lang="en-US" dirty="0" err="1"/>
              <a:t>könnten</a:t>
            </a:r>
            <a:r>
              <a:rPr lang="en-US" dirty="0"/>
              <a:t>. Sein </a:t>
            </a:r>
            <a:r>
              <a:rPr lang="en-US" dirty="0" err="1"/>
              <a:t>Ziel</a:t>
            </a:r>
            <a:r>
              <a:rPr lang="en-US" dirty="0"/>
              <a:t> war </a:t>
            </a:r>
            <a:r>
              <a:rPr lang="en-US" dirty="0" err="1"/>
              <a:t>nicht</a:t>
            </a:r>
            <a:r>
              <a:rPr lang="en-US" dirty="0"/>
              <a:t> </a:t>
            </a:r>
            <a:r>
              <a:rPr lang="en-US" dirty="0" err="1"/>
              <a:t>zu</a:t>
            </a:r>
            <a:r>
              <a:rPr lang="en-US" dirty="0"/>
              <a:t> </a:t>
            </a:r>
            <a:r>
              <a:rPr lang="en-US" dirty="0" err="1"/>
              <a:t>sagen</a:t>
            </a:r>
            <a:r>
              <a:rPr lang="en-US" dirty="0"/>
              <a:t> </a:t>
            </a:r>
            <a:r>
              <a:rPr lang="en-US" dirty="0" err="1"/>
              <a:t>er</a:t>
            </a:r>
            <a:r>
              <a:rPr lang="en-US" dirty="0"/>
              <a:t> </a:t>
            </a:r>
            <a:r>
              <a:rPr lang="en-US" dirty="0" err="1"/>
              <a:t>nahm</a:t>
            </a:r>
            <a:r>
              <a:rPr lang="en-US" dirty="0"/>
              <a:t> </a:t>
            </a:r>
            <a:r>
              <a:rPr lang="en-US" dirty="0" err="1"/>
              <a:t>zu</a:t>
            </a:r>
            <a:r>
              <a:rPr lang="en-US" dirty="0"/>
              <a:t> </a:t>
            </a:r>
            <a:r>
              <a:rPr lang="en-US" dirty="0" err="1"/>
              <a:t>viel</a:t>
            </a:r>
            <a:r>
              <a:rPr lang="en-US" dirty="0"/>
              <a:t> </a:t>
            </a:r>
            <a:r>
              <a:rPr lang="en-US" dirty="0" err="1"/>
              <a:t>frei</a:t>
            </a:r>
            <a:r>
              <a:rPr lang="en-US" dirty="0"/>
              <a:t> </a:t>
            </a:r>
            <a:r>
              <a:rPr lang="en-US" dirty="0" err="1"/>
              <a:t>sondern</a:t>
            </a:r>
            <a:r>
              <a:rPr lang="en-US" dirty="0"/>
              <a:t> </a:t>
            </a:r>
            <a:r>
              <a:rPr lang="en-US" dirty="0" err="1"/>
              <a:t>eine</a:t>
            </a:r>
            <a:r>
              <a:rPr lang="en-US" dirty="0"/>
              <a:t> </a:t>
            </a:r>
            <a:r>
              <a:rPr lang="en-US" dirty="0" err="1"/>
              <a:t>Diskussion</a:t>
            </a:r>
            <a:r>
              <a:rPr lang="en-US" dirty="0"/>
              <a:t> </a:t>
            </a:r>
            <a:r>
              <a:rPr lang="en-US" dirty="0" err="1"/>
              <a:t>anzustossen</a:t>
            </a:r>
            <a:r>
              <a:rPr lang="en-US" dirty="0"/>
              <a:t>.</a:t>
            </a:r>
          </a:p>
          <a:p>
            <a:endParaRPr lang="en-US" dirty="0"/>
          </a:p>
          <a:p>
            <a:r>
              <a:rPr lang="en-US" dirty="0"/>
              <a:t>Adam </a:t>
            </a:r>
            <a:r>
              <a:rPr lang="en-US" dirty="0" err="1"/>
              <a:t>eröffnete</a:t>
            </a:r>
            <a:r>
              <a:rPr lang="en-US" dirty="0"/>
              <a:t> </a:t>
            </a:r>
            <a:r>
              <a:rPr lang="en-US" dirty="0" err="1"/>
              <a:t>dann</a:t>
            </a:r>
            <a:r>
              <a:rPr lang="en-US" dirty="0"/>
              <a:t> </a:t>
            </a:r>
            <a:r>
              <a:rPr lang="en-US" dirty="0" err="1"/>
              <a:t>diesen</a:t>
            </a:r>
            <a:r>
              <a:rPr lang="en-US" dirty="0"/>
              <a:t> Issue um die </a:t>
            </a:r>
            <a:r>
              <a:rPr lang="en-US" dirty="0" err="1"/>
              <a:t>Diskussion</a:t>
            </a:r>
            <a:r>
              <a:rPr lang="en-US" dirty="0"/>
              <a:t> ins </a:t>
            </a:r>
            <a:r>
              <a:rPr lang="en-US" dirty="0" err="1"/>
              <a:t>Rollen</a:t>
            </a:r>
            <a:r>
              <a:rPr lang="en-US" dirty="0"/>
              <a:t> </a:t>
            </a:r>
            <a:r>
              <a:rPr lang="en-US" dirty="0" err="1"/>
              <a:t>zu</a:t>
            </a:r>
            <a:r>
              <a:rPr lang="en-US" dirty="0"/>
              <a:t> </a:t>
            </a:r>
            <a:r>
              <a:rPr lang="en-US" dirty="0" err="1"/>
              <a:t>bringen</a:t>
            </a:r>
            <a:r>
              <a:rPr lang="en-US" dirty="0"/>
              <a:t>. </a:t>
            </a:r>
            <a:r>
              <a:rPr lang="en-US" dirty="0" err="1"/>
              <a:t>Dieser</a:t>
            </a:r>
            <a:r>
              <a:rPr lang="en-US" dirty="0"/>
              <a:t> Issue </a:t>
            </a:r>
            <a:r>
              <a:rPr lang="en-US" dirty="0" err="1"/>
              <a:t>gehörte</a:t>
            </a:r>
            <a:r>
              <a:rPr lang="en-US" dirty="0"/>
              <a:t> </a:t>
            </a:r>
            <a:r>
              <a:rPr lang="en-US" dirty="0" err="1"/>
              <a:t>zur</a:t>
            </a:r>
            <a:r>
              <a:rPr lang="en-US" dirty="0"/>
              <a:t> </a:t>
            </a:r>
            <a:r>
              <a:rPr lang="en-US" dirty="0" err="1"/>
              <a:t>Strategie</a:t>
            </a:r>
            <a:r>
              <a:rPr lang="en-US" dirty="0"/>
              <a:t> Staff Success (</a:t>
            </a:r>
            <a:r>
              <a:rPr lang="en-US" dirty="0" err="1"/>
              <a:t>mehr</a:t>
            </a:r>
            <a:r>
              <a:rPr lang="en-US" dirty="0"/>
              <a:t> </a:t>
            </a:r>
            <a:r>
              <a:rPr lang="en-US" dirty="0" err="1"/>
              <a:t>dazu</a:t>
            </a:r>
            <a:r>
              <a:rPr lang="en-US" dirty="0"/>
              <a:t> </a:t>
            </a:r>
            <a:r>
              <a:rPr lang="en-US" dirty="0" err="1"/>
              <a:t>später</a:t>
            </a:r>
            <a:r>
              <a:rPr lang="en-US" dirty="0"/>
              <a:t>). Ein Squad </a:t>
            </a:r>
            <a:r>
              <a:rPr lang="en-US" dirty="0" err="1"/>
              <a:t>ist</a:t>
            </a:r>
            <a:r>
              <a:rPr lang="en-US" dirty="0"/>
              <a:t> </a:t>
            </a:r>
            <a:r>
              <a:rPr lang="en-US" dirty="0" err="1"/>
              <a:t>darin</a:t>
            </a:r>
            <a:r>
              <a:rPr lang="en-US" dirty="0"/>
              <a:t> </a:t>
            </a:r>
            <a:r>
              <a:rPr lang="en-US" dirty="0" err="1"/>
              <a:t>zuständig</a:t>
            </a:r>
            <a:r>
              <a:rPr lang="en-US" dirty="0"/>
              <a:t> die Issue </a:t>
            </a:r>
            <a:r>
              <a:rPr lang="en-US" dirty="0" err="1"/>
              <a:t>zu</a:t>
            </a:r>
            <a:r>
              <a:rPr lang="en-US" dirty="0"/>
              <a:t> </a:t>
            </a:r>
            <a:r>
              <a:rPr lang="en-US" dirty="0" err="1"/>
              <a:t>priorisieren</a:t>
            </a:r>
            <a:r>
              <a:rPr lang="en-US" dirty="0"/>
              <a:t>. Das Squad </a:t>
            </a:r>
            <a:r>
              <a:rPr lang="en-US" dirty="0" err="1"/>
              <a:t>stellt</a:t>
            </a:r>
            <a:r>
              <a:rPr lang="en-US" dirty="0"/>
              <a:t> </a:t>
            </a:r>
            <a:r>
              <a:rPr lang="en-US" dirty="0" err="1"/>
              <a:t>sicher</a:t>
            </a:r>
            <a:r>
              <a:rPr lang="en-US" dirty="0"/>
              <a:t> </a:t>
            </a:r>
            <a:r>
              <a:rPr lang="en-US" dirty="0" err="1"/>
              <a:t>dass</a:t>
            </a:r>
            <a:r>
              <a:rPr lang="en-US" dirty="0"/>
              <a:t> der </a:t>
            </a:r>
            <a:r>
              <a:rPr lang="en-US" dirty="0" err="1"/>
              <a:t>Prozess</a:t>
            </a:r>
            <a:r>
              <a:rPr lang="en-US" dirty="0"/>
              <a:t> </a:t>
            </a:r>
            <a:r>
              <a:rPr lang="en-US" dirty="0" err="1"/>
              <a:t>eingehalten</a:t>
            </a:r>
            <a:r>
              <a:rPr lang="en-US" dirty="0"/>
              <a:t> </a:t>
            </a:r>
            <a:r>
              <a:rPr lang="en-US" dirty="0" err="1"/>
              <a:t>wird</a:t>
            </a:r>
            <a:r>
              <a:rPr lang="en-US" dirty="0"/>
              <a:t> und die Issues die Definition of Ready </a:t>
            </a:r>
            <a:r>
              <a:rPr lang="en-US" dirty="0" err="1"/>
              <a:t>erfüllen</a:t>
            </a:r>
            <a:r>
              <a:rPr lang="en-US" dirty="0"/>
              <a:t>. Das Squad </a:t>
            </a:r>
            <a:r>
              <a:rPr lang="en-US" dirty="0" err="1"/>
              <a:t>stellt</a:t>
            </a:r>
            <a:r>
              <a:rPr lang="en-US" dirty="0"/>
              <a:t> </a:t>
            </a:r>
            <a:r>
              <a:rPr lang="en-US" dirty="0" err="1"/>
              <a:t>auch</a:t>
            </a:r>
            <a:r>
              <a:rPr lang="en-US" dirty="0"/>
              <a:t> </a:t>
            </a:r>
            <a:r>
              <a:rPr lang="en-US" dirty="0" err="1"/>
              <a:t>sicher</a:t>
            </a:r>
            <a:r>
              <a:rPr lang="en-US" dirty="0"/>
              <a:t> </a:t>
            </a:r>
            <a:r>
              <a:rPr lang="en-US" dirty="0" err="1"/>
              <a:t>dass</a:t>
            </a:r>
            <a:r>
              <a:rPr lang="en-US" dirty="0"/>
              <a:t> </a:t>
            </a:r>
            <a:r>
              <a:rPr lang="en-US" dirty="0" err="1"/>
              <a:t>Entscheidungen</a:t>
            </a:r>
            <a:r>
              <a:rPr lang="en-US" dirty="0"/>
              <a:t> </a:t>
            </a:r>
            <a:r>
              <a:rPr lang="en-US" dirty="0" err="1"/>
              <a:t>sauber</a:t>
            </a:r>
            <a:r>
              <a:rPr lang="en-US" dirty="0"/>
              <a:t> </a:t>
            </a:r>
            <a:r>
              <a:rPr lang="en-US" dirty="0" err="1"/>
              <a:t>dokumentiert</a:t>
            </a:r>
            <a:r>
              <a:rPr lang="en-US" dirty="0"/>
              <a:t> </a:t>
            </a:r>
            <a:r>
              <a:rPr lang="en-US" dirty="0" err="1"/>
              <a:t>werden</a:t>
            </a:r>
            <a:r>
              <a:rPr lang="en-US" dirty="0"/>
              <a:t> und der </a:t>
            </a:r>
            <a:r>
              <a:rPr lang="en-US" dirty="0" err="1"/>
              <a:t>Entscheidungsprozess</a:t>
            </a:r>
            <a:r>
              <a:rPr lang="en-US" dirty="0"/>
              <a:t> </a:t>
            </a:r>
            <a:r>
              <a:rPr lang="en-US" dirty="0" err="1"/>
              <a:t>stattfindet</a:t>
            </a:r>
            <a:r>
              <a:rPr lang="en-US" dirty="0"/>
              <a: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Als</a:t>
            </a:r>
            <a:r>
              <a:rPr lang="en-US" dirty="0"/>
              <a:t> der issue von Adam </a:t>
            </a:r>
            <a:r>
              <a:rPr lang="en-US" dirty="0" err="1"/>
              <a:t>als</a:t>
            </a:r>
            <a:r>
              <a:rPr lang="en-US" dirty="0"/>
              <a:t> </a:t>
            </a:r>
            <a:r>
              <a:rPr lang="en-US" dirty="0" err="1"/>
              <a:t>nächstes</a:t>
            </a:r>
            <a:r>
              <a:rPr lang="en-US" dirty="0"/>
              <a:t> </a:t>
            </a:r>
            <a:r>
              <a:rPr lang="en-US" dirty="0" err="1"/>
              <a:t>dran</a:t>
            </a:r>
            <a:r>
              <a:rPr lang="en-US" dirty="0"/>
              <a:t> </a:t>
            </a:r>
            <a:r>
              <a:rPr lang="en-US" dirty="0" err="1"/>
              <a:t>kam</a:t>
            </a:r>
            <a:r>
              <a:rPr lang="en-US" dirty="0"/>
              <a:t> </a:t>
            </a:r>
            <a:r>
              <a:rPr lang="en-US" dirty="0" err="1"/>
              <a:t>gründete</a:t>
            </a:r>
            <a:r>
              <a:rPr lang="en-US" dirty="0"/>
              <a:t> </a:t>
            </a:r>
            <a:r>
              <a:rPr lang="en-US" dirty="0" err="1"/>
              <a:t>er</a:t>
            </a:r>
            <a:r>
              <a:rPr lang="en-US" dirty="0"/>
              <a:t> </a:t>
            </a:r>
            <a:r>
              <a:rPr lang="en-US" dirty="0" err="1"/>
              <a:t>eine</a:t>
            </a:r>
            <a:r>
              <a:rPr lang="en-US" dirty="0"/>
              <a:t> Taskforce. Eine </a:t>
            </a:r>
            <a:r>
              <a:rPr lang="en-US" dirty="0" err="1"/>
              <a:t>TaskForce</a:t>
            </a:r>
            <a:r>
              <a:rPr lang="en-US" dirty="0"/>
              <a:t> </a:t>
            </a:r>
            <a:r>
              <a:rPr lang="en-US" dirty="0" err="1"/>
              <a:t>ist</a:t>
            </a:r>
            <a:r>
              <a:rPr lang="en-US" dirty="0"/>
              <a:t> </a:t>
            </a:r>
            <a:r>
              <a:rPr lang="en-US" dirty="0" err="1"/>
              <a:t>eine</a:t>
            </a:r>
            <a:r>
              <a:rPr lang="en-US" dirty="0"/>
              <a:t> </a:t>
            </a:r>
            <a:r>
              <a:rPr lang="en-US" dirty="0" err="1"/>
              <a:t>dynamisch</a:t>
            </a:r>
            <a:r>
              <a:rPr lang="en-US" dirty="0"/>
              <a:t> </a:t>
            </a:r>
            <a:r>
              <a:rPr lang="en-US" dirty="0" err="1"/>
              <a:t>zusammengewürfelter</a:t>
            </a:r>
            <a:r>
              <a:rPr lang="en-US" dirty="0"/>
              <a:t> </a:t>
            </a:r>
            <a:r>
              <a:rPr lang="en-US" dirty="0" err="1"/>
              <a:t>Haufen</a:t>
            </a:r>
            <a:r>
              <a:rPr lang="en-US" dirty="0"/>
              <a:t> von </a:t>
            </a:r>
            <a:r>
              <a:rPr lang="en-US" dirty="0" err="1"/>
              <a:t>Mitarbeiter</a:t>
            </a:r>
            <a:r>
              <a:rPr lang="en-US" dirty="0"/>
              <a:t> die </a:t>
            </a:r>
            <a:r>
              <a:rPr lang="en-US" dirty="0" err="1"/>
              <a:t>Interesse</a:t>
            </a:r>
            <a:r>
              <a:rPr lang="en-US" dirty="0"/>
              <a:t> und Skills </a:t>
            </a:r>
            <a:r>
              <a:rPr lang="en-US" dirty="0" err="1"/>
              <a:t>haben</a:t>
            </a:r>
            <a:r>
              <a:rPr lang="en-US" dirty="0"/>
              <a:t> an </a:t>
            </a:r>
            <a:r>
              <a:rPr lang="en-US" dirty="0" err="1"/>
              <a:t>diesem</a:t>
            </a:r>
            <a:r>
              <a:rPr lang="en-US" dirty="0"/>
              <a:t> Issue </a:t>
            </a:r>
            <a:r>
              <a:rPr lang="en-US" dirty="0" err="1"/>
              <a:t>teilnehmen</a:t>
            </a:r>
            <a:r>
              <a:rPr lang="en-US" dirty="0"/>
              <a:t> </a:t>
            </a:r>
            <a:r>
              <a:rPr lang="en-US" dirty="0" err="1"/>
              <a:t>zu</a:t>
            </a:r>
            <a:r>
              <a:rPr lang="en-US" dirty="0"/>
              <a:t> </a:t>
            </a:r>
            <a:r>
              <a:rPr lang="en-US" dirty="0" err="1"/>
              <a:t>können</a:t>
            </a:r>
            <a:r>
              <a:rPr lang="en-US" dirty="0"/>
              <a:t>. </a:t>
            </a:r>
            <a:r>
              <a:rPr lang="en-US" dirty="0" err="1"/>
              <a:t>Wir</a:t>
            </a:r>
            <a:r>
              <a:rPr lang="en-US" dirty="0"/>
              <a:t> </a:t>
            </a:r>
            <a:r>
              <a:rPr lang="en-US" dirty="0" err="1"/>
              <a:t>brauchen</a:t>
            </a:r>
            <a:r>
              <a:rPr lang="en-US" dirty="0"/>
              <a:t> diverse Skills die </a:t>
            </a:r>
            <a:r>
              <a:rPr lang="en-US" dirty="0" err="1"/>
              <a:t>unterschiedlich</a:t>
            </a:r>
            <a:r>
              <a:rPr lang="en-US" dirty="0"/>
              <a:t> </a:t>
            </a:r>
            <a:r>
              <a:rPr lang="en-US" dirty="0" err="1"/>
              <a:t>sind</a:t>
            </a:r>
            <a:r>
              <a:rPr lang="en-US" dirty="0"/>
              <a:t> </a:t>
            </a:r>
            <a:r>
              <a:rPr lang="en-US" dirty="0" err="1"/>
              <a:t>je</a:t>
            </a:r>
            <a:r>
              <a:rPr lang="en-US" dirty="0"/>
              <a:t> </a:t>
            </a:r>
            <a:r>
              <a:rPr lang="en-US" dirty="0" err="1"/>
              <a:t>nach</a:t>
            </a:r>
            <a:r>
              <a:rPr lang="en-US" dirty="0"/>
              <a:t> Aufgabe die von </a:t>
            </a:r>
            <a:r>
              <a:rPr lang="en-US" dirty="0" err="1"/>
              <a:t>einer</a:t>
            </a:r>
            <a:r>
              <a:rPr lang="en-US" dirty="0"/>
              <a:t> Taskforce </a:t>
            </a:r>
            <a:r>
              <a:rPr lang="en-US" dirty="0" err="1"/>
              <a:t>erledigt</a:t>
            </a:r>
            <a:r>
              <a:rPr lang="en-US" dirty="0"/>
              <a:t> </a:t>
            </a:r>
            <a:r>
              <a:rPr lang="en-US" dirty="0" err="1"/>
              <a:t>wird</a:t>
            </a:r>
            <a:r>
              <a:rPr lang="en-US" dirty="0"/>
              <a:t>. </a:t>
            </a:r>
            <a:r>
              <a:rPr lang="en-US" dirty="0" err="1"/>
              <a:t>Im</a:t>
            </a:r>
            <a:r>
              <a:rPr lang="en-US" dirty="0"/>
              <a:t> </a:t>
            </a:r>
            <a:r>
              <a:rPr lang="en-US" dirty="0" err="1"/>
              <a:t>Gegensatz</a:t>
            </a:r>
            <a:r>
              <a:rPr lang="en-US" dirty="0"/>
              <a:t> </a:t>
            </a:r>
            <a:r>
              <a:rPr lang="en-US" dirty="0" err="1"/>
              <a:t>zu</a:t>
            </a:r>
            <a:r>
              <a:rPr lang="en-US" dirty="0"/>
              <a:t> Teams </a:t>
            </a:r>
            <a:r>
              <a:rPr lang="en-US" dirty="0" err="1"/>
              <a:t>wird</a:t>
            </a:r>
            <a:r>
              <a:rPr lang="en-US" dirty="0"/>
              <a:t> die </a:t>
            </a:r>
            <a:r>
              <a:rPr lang="en-US" dirty="0" err="1"/>
              <a:t>Arbeitsgruppe</a:t>
            </a:r>
            <a:r>
              <a:rPr lang="en-US" dirty="0"/>
              <a:t> </a:t>
            </a:r>
            <a:r>
              <a:rPr lang="en-US" dirty="0" err="1"/>
              <a:t>wieder</a:t>
            </a:r>
            <a:r>
              <a:rPr lang="en-US" dirty="0"/>
              <a:t> </a:t>
            </a:r>
            <a:r>
              <a:rPr lang="en-US" dirty="0" err="1"/>
              <a:t>aufgelöst</a:t>
            </a:r>
            <a:r>
              <a:rPr lang="en-US" dirty="0"/>
              <a:t> </a:t>
            </a:r>
            <a:r>
              <a:rPr lang="en-US" dirty="0" err="1"/>
              <a:t>wenn</a:t>
            </a:r>
            <a:r>
              <a:rPr lang="en-US" dirty="0"/>
              <a:t> die </a:t>
            </a:r>
            <a:r>
              <a:rPr lang="en-US" dirty="0" err="1"/>
              <a:t>Arbeit</a:t>
            </a:r>
            <a:r>
              <a:rPr lang="en-US" dirty="0"/>
              <a:t> </a:t>
            </a:r>
            <a:r>
              <a:rPr lang="en-US" dirty="0" err="1"/>
              <a:t>erledigt</a:t>
            </a:r>
            <a:r>
              <a:rPr lang="en-US" dirty="0"/>
              <a:t> </a:t>
            </a:r>
            <a:r>
              <a:rPr lang="en-US" dirty="0" err="1"/>
              <a:t>ist</a:t>
            </a:r>
            <a:r>
              <a:rPr lang="en-US" dirty="0"/>
              <a:t> (Definition of Done). Die Aufgabe der Taskforce was </a:t>
            </a:r>
            <a:r>
              <a:rPr lang="en-US" dirty="0" err="1"/>
              <a:t>zu</a:t>
            </a:r>
            <a:r>
              <a:rPr lang="en-US" dirty="0"/>
              <a:t> </a:t>
            </a:r>
            <a:r>
              <a:rPr lang="en-US" dirty="0" err="1"/>
              <a:t>analysieren</a:t>
            </a:r>
            <a:r>
              <a:rPr lang="en-US" dirty="0"/>
              <a:t> </a:t>
            </a:r>
            <a:r>
              <a:rPr lang="en-US" dirty="0" err="1"/>
              <a:t>warum</a:t>
            </a:r>
            <a:r>
              <a:rPr lang="en-US" dirty="0"/>
              <a:t> </a:t>
            </a:r>
            <a:r>
              <a:rPr lang="en-US" dirty="0" err="1"/>
              <a:t>wir</a:t>
            </a:r>
            <a:r>
              <a:rPr lang="en-US" dirty="0"/>
              <a:t> das Spreadsheet </a:t>
            </a:r>
            <a:r>
              <a:rPr lang="en-US" dirty="0" err="1"/>
              <a:t>brauchen</a:t>
            </a:r>
            <a:r>
              <a:rPr lang="en-US" dirty="0"/>
              <a:t> und </a:t>
            </a:r>
            <a:r>
              <a:rPr lang="en-US" dirty="0" err="1"/>
              <a:t>welche</a:t>
            </a:r>
            <a:r>
              <a:rPr lang="en-US" dirty="0"/>
              <a:t> </a:t>
            </a:r>
            <a:r>
              <a:rPr lang="en-US" dirty="0" err="1"/>
              <a:t>anderen</a:t>
            </a:r>
            <a:r>
              <a:rPr lang="en-US" dirty="0"/>
              <a:t> </a:t>
            </a:r>
            <a:r>
              <a:rPr lang="en-US" dirty="0" err="1"/>
              <a:t>Möglichkeiten</a:t>
            </a:r>
            <a:r>
              <a:rPr lang="en-US" dirty="0"/>
              <a:t> </a:t>
            </a:r>
            <a:r>
              <a:rPr lang="en-US" dirty="0" err="1"/>
              <a:t>wir</a:t>
            </a:r>
            <a:r>
              <a:rPr lang="en-US" dirty="0"/>
              <a:t> </a:t>
            </a:r>
            <a:r>
              <a:rPr lang="en-US" dirty="0" err="1"/>
              <a:t>nutzen</a:t>
            </a:r>
            <a:r>
              <a:rPr lang="en-US" dirty="0"/>
              <a:t> </a:t>
            </a:r>
            <a:r>
              <a:rPr lang="en-US" dirty="0" err="1"/>
              <a:t>könnten</a:t>
            </a:r>
            <a:r>
              <a:rPr lang="en-US" dirty="0"/>
              <a:t>.</a:t>
            </a:r>
          </a:p>
          <a:p>
            <a:pPr marL="0" indent="0">
              <a:buFont typeface="Arial" panose="020B0604020202020204" pitchFamily="34" charset="0"/>
              <a:buNone/>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dem</a:t>
            </a:r>
            <a:r>
              <a:rPr lang="en-US" dirty="0"/>
              <a:t> </a:t>
            </a:r>
            <a:r>
              <a:rPr lang="en-US" dirty="0" err="1"/>
              <a:t>konkreten</a:t>
            </a:r>
            <a:r>
              <a:rPr lang="en-US" dirty="0"/>
              <a:t> Fall </a:t>
            </a:r>
            <a:r>
              <a:rPr lang="en-US" dirty="0" err="1"/>
              <a:t>entschied</a:t>
            </a:r>
            <a:r>
              <a:rPr lang="en-US" dirty="0"/>
              <a:t> die Taskforce </a:t>
            </a:r>
            <a:r>
              <a:rPr lang="en-US" dirty="0" err="1"/>
              <a:t>folgendes</a:t>
            </a:r>
            <a:r>
              <a:rPr lang="en-US" dirty="0"/>
              <a:t>:</a:t>
            </a:r>
          </a:p>
          <a:p>
            <a:endParaRPr lang="en-US" dirty="0"/>
          </a:p>
          <a:p>
            <a:r>
              <a:rPr lang="en-US" dirty="0" err="1"/>
              <a:t>Wir</a:t>
            </a:r>
            <a:r>
              <a:rPr lang="en-US" dirty="0"/>
              <a:t> </a:t>
            </a:r>
            <a:r>
              <a:rPr lang="en-US" dirty="0" err="1"/>
              <a:t>vertrauen</a:t>
            </a:r>
            <a:r>
              <a:rPr lang="en-US" dirty="0"/>
              <a:t> </a:t>
            </a:r>
            <a:r>
              <a:rPr lang="en-US" dirty="0" err="1"/>
              <a:t>allen</a:t>
            </a:r>
            <a:r>
              <a:rPr lang="en-US" dirty="0"/>
              <a:t>, </a:t>
            </a:r>
            <a:r>
              <a:rPr lang="en-US" dirty="0" err="1"/>
              <a:t>dass</a:t>
            </a:r>
            <a:r>
              <a:rPr lang="en-US" dirty="0"/>
              <a:t> Sie </a:t>
            </a:r>
            <a:r>
              <a:rPr lang="en-US" dirty="0" err="1"/>
              <a:t>mehr</a:t>
            </a:r>
            <a:r>
              <a:rPr lang="en-US" dirty="0"/>
              <a:t> </a:t>
            </a:r>
            <a:r>
              <a:rPr lang="en-US" dirty="0" err="1"/>
              <a:t>als</a:t>
            </a:r>
            <a:r>
              <a:rPr lang="en-US" dirty="0"/>
              <a:t> 10 </a:t>
            </a:r>
            <a:r>
              <a:rPr lang="en-US" dirty="0" err="1"/>
              <a:t>Tage</a:t>
            </a:r>
            <a:r>
              <a:rPr lang="en-US" dirty="0"/>
              <a:t> </a:t>
            </a:r>
            <a:r>
              <a:rPr lang="en-US" dirty="0" err="1"/>
              <a:t>Urlaub</a:t>
            </a:r>
            <a:r>
              <a:rPr lang="en-US" dirty="0"/>
              <a:t> am </a:t>
            </a:r>
            <a:r>
              <a:rPr lang="en-US" dirty="0" err="1"/>
              <a:t>Stück</a:t>
            </a:r>
            <a:r>
              <a:rPr lang="en-US" dirty="0"/>
              <a:t> </a:t>
            </a:r>
            <a:r>
              <a:rPr lang="en-US" dirty="0" err="1"/>
              <a:t>beziehen</a:t>
            </a:r>
            <a:r>
              <a:rPr lang="en-US" dirty="0"/>
              <a:t>, </a:t>
            </a:r>
            <a:r>
              <a:rPr lang="en-US" dirty="0" err="1"/>
              <a:t>definieren</a:t>
            </a:r>
            <a:r>
              <a:rPr lang="en-US" dirty="0"/>
              <a:t> die 10 </a:t>
            </a:r>
            <a:r>
              <a:rPr lang="en-US" dirty="0" err="1"/>
              <a:t>Tage</a:t>
            </a:r>
            <a:r>
              <a:rPr lang="en-US" dirty="0"/>
              <a:t> in den Guidelines und </a:t>
            </a:r>
            <a:r>
              <a:rPr lang="en-US" dirty="0" err="1"/>
              <a:t>entfernen</a:t>
            </a:r>
            <a:r>
              <a:rPr lang="en-US" dirty="0"/>
              <a:t> das Spreadsheet. </a:t>
            </a:r>
            <a:r>
              <a:rPr lang="en-US" dirty="0" err="1"/>
              <a:t>Diese</a:t>
            </a:r>
            <a:r>
              <a:rPr lang="en-US" dirty="0"/>
              <a:t> </a:t>
            </a:r>
            <a:r>
              <a:rPr lang="en-US" dirty="0" err="1"/>
              <a:t>Änderungen</a:t>
            </a:r>
            <a:r>
              <a:rPr lang="en-US" dirty="0"/>
              <a:t> </a:t>
            </a:r>
            <a:r>
              <a:rPr lang="en-US" dirty="0" err="1"/>
              <a:t>wurden</a:t>
            </a:r>
            <a:r>
              <a:rPr lang="en-US" dirty="0"/>
              <a:t> </a:t>
            </a:r>
            <a:r>
              <a:rPr lang="en-US" dirty="0" err="1"/>
              <a:t>dokumentiert</a:t>
            </a:r>
            <a:r>
              <a:rPr lang="en-US" dirty="0"/>
              <a:t> und </a:t>
            </a:r>
            <a:r>
              <a:rPr lang="en-US" dirty="0" err="1"/>
              <a:t>als</a:t>
            </a:r>
            <a:r>
              <a:rPr lang="en-US" dirty="0"/>
              <a:t> </a:t>
            </a:r>
            <a:r>
              <a:rPr lang="en-US" dirty="0" err="1"/>
              <a:t>Pullrequest</a:t>
            </a:r>
            <a:r>
              <a:rPr lang="en-US" dirty="0"/>
              <a:t> </a:t>
            </a:r>
            <a:r>
              <a:rPr lang="en-US" dirty="0" err="1"/>
              <a:t>gegen</a:t>
            </a:r>
            <a:r>
              <a:rPr lang="en-US" dirty="0"/>
              <a:t> das </a:t>
            </a:r>
            <a:r>
              <a:rPr lang="en-US" dirty="0" err="1"/>
              <a:t>entsprechende</a:t>
            </a:r>
            <a:r>
              <a:rPr lang="en-US" dirty="0"/>
              <a:t> </a:t>
            </a:r>
            <a:r>
              <a:rPr lang="en-US" dirty="0" err="1"/>
              <a:t>Markdownfile</a:t>
            </a:r>
            <a:r>
              <a:rPr lang="en-US" dirty="0"/>
              <a:t> </a:t>
            </a:r>
            <a:r>
              <a:rPr lang="en-US" dirty="0" err="1"/>
              <a:t>geschickt</a:t>
            </a:r>
            <a:r>
              <a:rPr lang="en-US" dirty="0"/>
              <a:t>.</a:t>
            </a:r>
          </a:p>
          <a:p>
            <a:endParaRPr lang="en-US" dirty="0"/>
          </a:p>
          <a:p>
            <a:r>
              <a:rPr lang="en-US" dirty="0" err="1"/>
              <a:t>Danach</a:t>
            </a:r>
            <a:r>
              <a:rPr lang="en-US" dirty="0"/>
              <a:t> </a:t>
            </a:r>
            <a:r>
              <a:rPr lang="en-US" dirty="0" err="1"/>
              <a:t>geht</a:t>
            </a:r>
            <a:r>
              <a:rPr lang="en-US" dirty="0"/>
              <a:t> der </a:t>
            </a:r>
            <a:r>
              <a:rPr lang="en-US" dirty="0" err="1"/>
              <a:t>Pullrequest</a:t>
            </a:r>
            <a:r>
              <a:rPr lang="en-US" dirty="0"/>
              <a:t> in die RFC Phase (</a:t>
            </a:r>
            <a:r>
              <a:rPr lang="en-US" dirty="0" err="1"/>
              <a:t>oder</a:t>
            </a:r>
            <a:r>
              <a:rPr lang="en-US" dirty="0"/>
              <a:t> </a:t>
            </a:r>
            <a:r>
              <a:rPr lang="en-US" dirty="0" err="1"/>
              <a:t>auch</a:t>
            </a:r>
            <a:r>
              <a:rPr lang="en-US" dirty="0"/>
              <a:t> </a:t>
            </a:r>
            <a:r>
              <a:rPr lang="en-US" dirty="0" err="1"/>
              <a:t>Reviewphase</a:t>
            </a:r>
            <a:r>
              <a:rPr lang="en-US" dirty="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a:t>
            </a:r>
            <a:r>
              <a:rPr lang="en-US"/>
              <a:t>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arbeiten</a:t>
            </a:r>
            <a:r>
              <a:rPr lang="en-US" dirty="0"/>
              <a:t> wo </a:t>
            </a:r>
            <a:r>
              <a:rPr lang="en-US" dirty="0" err="1"/>
              <a:t>ich</a:t>
            </a:r>
            <a:r>
              <a:rPr lang="en-US" dirty="0"/>
              <a:t> will.</a:t>
            </a:r>
          </a:p>
          <a:p>
            <a:r>
              <a:rPr lang="en-US" dirty="0" err="1"/>
              <a:t>Alle</a:t>
            </a:r>
            <a:r>
              <a:rPr lang="en-US" dirty="0"/>
              <a:t> </a:t>
            </a:r>
            <a:r>
              <a:rPr lang="en-US" dirty="0" err="1"/>
              <a:t>meine</a:t>
            </a:r>
            <a:r>
              <a:rPr lang="en-US" dirty="0"/>
              <a:t> </a:t>
            </a:r>
            <a:r>
              <a:rPr lang="en-US" dirty="0" err="1"/>
              <a:t>Arbeitskollegen</a:t>
            </a:r>
            <a:r>
              <a:rPr lang="en-US" dirty="0"/>
              <a:t> </a:t>
            </a:r>
            <a:r>
              <a:rPr lang="en-US" dirty="0" err="1"/>
              <a:t>sich</a:t>
            </a:r>
            <a:r>
              <a:rPr lang="en-US" dirty="0"/>
              <a:t> </a:t>
            </a:r>
            <a:r>
              <a:rPr lang="en-US" dirty="0" err="1"/>
              <a:t>auch</a:t>
            </a:r>
            <a:r>
              <a:rPr lang="en-US" dirty="0"/>
              <a:t> Remote</a:t>
            </a:r>
          </a:p>
          <a:p>
            <a:r>
              <a:rPr lang="en-US" dirty="0" err="1"/>
              <a:t>Sogar</a:t>
            </a:r>
            <a:r>
              <a:rPr lang="en-US" dirty="0"/>
              <a:t> der CEO </a:t>
            </a:r>
            <a:r>
              <a:rPr lang="en-US" dirty="0" err="1"/>
              <a:t>ist</a:t>
            </a:r>
            <a:r>
              <a:rPr lang="en-US" dirty="0"/>
              <a:t> Remote </a:t>
            </a:r>
          </a:p>
          <a:p>
            <a:r>
              <a:rPr lang="en-US" dirty="0"/>
              <a:t>Ich </a:t>
            </a:r>
            <a:r>
              <a:rPr lang="en-US" dirty="0" err="1"/>
              <a:t>habe</a:t>
            </a:r>
            <a:r>
              <a:rPr lang="en-US" dirty="0"/>
              <a:t> </a:t>
            </a:r>
            <a:r>
              <a:rPr lang="en-US" dirty="0" err="1"/>
              <a:t>keinen</a:t>
            </a:r>
            <a:r>
              <a:rPr lang="en-US" dirty="0"/>
              <a:t> </a:t>
            </a:r>
            <a:r>
              <a:rPr lang="en-US" dirty="0" err="1"/>
              <a:t>Nachteil</a:t>
            </a:r>
            <a:r>
              <a:rPr lang="en-US" dirty="0"/>
              <a:t> </a:t>
            </a:r>
            <a:r>
              <a:rPr lang="en-US" dirty="0" err="1"/>
              <a:t>gegenüber</a:t>
            </a:r>
            <a:r>
              <a:rPr lang="en-US" dirty="0"/>
              <a:t> den </a:t>
            </a:r>
            <a:r>
              <a:rPr lang="en-US" dirty="0" err="1"/>
              <a:t>anderen</a:t>
            </a:r>
            <a:r>
              <a:rPr lang="en-US" dirty="0"/>
              <a:t> den </a:t>
            </a:r>
            <a:r>
              <a:rPr lang="en-US" dirty="0" err="1"/>
              <a:t>wir</a:t>
            </a:r>
            <a:r>
              <a:rPr lang="en-US" dirty="0"/>
              <a:t> </a:t>
            </a:r>
            <a:r>
              <a:rPr lang="en-US" dirty="0" err="1"/>
              <a:t>sind</a:t>
            </a:r>
            <a:r>
              <a:rPr lang="en-US" dirty="0"/>
              <a:t> </a:t>
            </a:r>
            <a:r>
              <a:rPr lang="en-US" dirty="0" err="1"/>
              <a:t>nur</a:t>
            </a:r>
            <a:r>
              <a:rPr lang="en-US" dirty="0"/>
              <a:t> Remote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Initiative</a:t>
            </a:r>
          </a:p>
          <a:p>
            <a:endParaRPr lang="en-US" dirty="0"/>
          </a:p>
          <a:p>
            <a:r>
              <a:rPr lang="en-US" sz="1200" b="0" i="0" kern="1200" dirty="0">
                <a:solidFill>
                  <a:schemeClr val="tx1"/>
                </a:solidFill>
                <a:effectLst/>
                <a:latin typeface="+mn-lt"/>
                <a:ea typeface="+mn-ea"/>
                <a:cs typeface="+mn-cs"/>
              </a:rPr>
              <a:t>An initiative is an umbrella task for a large body of work where there is no identifiable end, and issues will be raised as the initiative progresses. It is likely that initiatives become de-activated at some point, and re-activated at a later point when more tasks are identified. One or more small issues can </a:t>
            </a:r>
            <a:r>
              <a:rPr lang="en-US" sz="1200" b="1" i="0" kern="1200" dirty="0">
                <a:solidFill>
                  <a:schemeClr val="tx1"/>
                </a:solidFill>
                <a:effectLst/>
                <a:latin typeface="+mn-lt"/>
                <a:ea typeface="+mn-ea"/>
                <a:cs typeface="+mn-cs"/>
              </a:rPr>
              <a:t>and should</a:t>
            </a:r>
            <a:r>
              <a:rPr lang="en-US" sz="1200" b="0" i="0" kern="1200" dirty="0">
                <a:solidFill>
                  <a:schemeClr val="tx1"/>
                </a:solidFill>
                <a:effectLst/>
                <a:latin typeface="+mn-lt"/>
                <a:ea typeface="+mn-ea"/>
                <a:cs typeface="+mn-cs"/>
              </a:rPr>
              <a:t> be created before an initiative is started to confirm if the initiative is valid.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Project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project is an umbrella task for a large body of work where this is a specific definition of "done", and most of the issues are identifiable up front. The value delivery for a project is only realized upon completion.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86790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wurde</a:t>
            </a:r>
            <a:r>
              <a:rPr lang="en-US" dirty="0"/>
              <a:t> </a:t>
            </a:r>
            <a:r>
              <a:rPr lang="en-US" dirty="0" err="1"/>
              <a:t>nicht</a:t>
            </a:r>
            <a:r>
              <a:rPr lang="en-US" dirty="0"/>
              <a:t> </a:t>
            </a:r>
            <a:r>
              <a:rPr lang="en-US" dirty="0" err="1"/>
              <a:t>für</a:t>
            </a:r>
            <a:r>
              <a:rPr lang="en-US" dirty="0"/>
              <a:t> </a:t>
            </a:r>
            <a:r>
              <a:rPr lang="en-US" dirty="0" err="1"/>
              <a:t>eine</a:t>
            </a:r>
            <a:r>
              <a:rPr lang="en-US" dirty="0"/>
              <a:t> </a:t>
            </a:r>
            <a:r>
              <a:rPr lang="en-US" dirty="0" err="1"/>
              <a:t>spezielle</a:t>
            </a:r>
            <a:r>
              <a:rPr lang="en-US" dirty="0"/>
              <a:t> Position </a:t>
            </a:r>
            <a:r>
              <a:rPr lang="en-US" dirty="0" err="1"/>
              <a:t>angestellt</a:t>
            </a:r>
            <a:endParaRPr lang="en-US" dirty="0"/>
          </a:p>
          <a:p>
            <a:r>
              <a:rPr lang="en-US" dirty="0"/>
              <a:t>Ich </a:t>
            </a:r>
            <a:r>
              <a:rPr lang="en-US" dirty="0" err="1"/>
              <a:t>wurde</a:t>
            </a:r>
            <a:r>
              <a:rPr lang="en-US" dirty="0"/>
              <a:t> </a:t>
            </a:r>
            <a:r>
              <a:rPr lang="en-US" dirty="0" err="1"/>
              <a:t>angestellt</a:t>
            </a:r>
            <a:r>
              <a:rPr lang="en-US" dirty="0"/>
              <a:t> </a:t>
            </a:r>
            <a:r>
              <a:rPr lang="en-US" dirty="0" err="1"/>
              <a:t>wegen</a:t>
            </a:r>
            <a:r>
              <a:rPr lang="en-US" dirty="0"/>
              <a:t> </a:t>
            </a:r>
            <a:r>
              <a:rPr lang="en-US" dirty="0" err="1"/>
              <a:t>meiner</a:t>
            </a:r>
            <a:r>
              <a:rPr lang="en-US" dirty="0"/>
              <a:t> </a:t>
            </a:r>
            <a:r>
              <a:rPr lang="en-US" dirty="0" err="1"/>
              <a:t>Fähigkeiten</a:t>
            </a:r>
            <a:r>
              <a:rPr lang="en-US" dirty="0"/>
              <a:t> </a:t>
            </a:r>
            <a:r>
              <a:rPr lang="en-US" dirty="0" err="1"/>
              <a:t>aber</a:t>
            </a:r>
            <a:r>
              <a:rPr lang="en-US" dirty="0"/>
              <a:t> </a:t>
            </a:r>
            <a:r>
              <a:rPr lang="en-US" dirty="0" err="1"/>
              <a:t>umso</a:t>
            </a:r>
            <a:r>
              <a:rPr lang="en-US" dirty="0"/>
              <a:t> </a:t>
            </a:r>
            <a:r>
              <a:rPr lang="en-US" dirty="0" err="1"/>
              <a:t>wichtiger</a:t>
            </a:r>
            <a:r>
              <a:rPr lang="en-US" dirty="0"/>
              <a:t> </a:t>
            </a:r>
            <a:r>
              <a:rPr lang="en-US" dirty="0" err="1"/>
              <a:t>meiner</a:t>
            </a:r>
            <a:r>
              <a:rPr lang="en-US" dirty="0"/>
              <a:t> </a:t>
            </a:r>
            <a:r>
              <a:rPr lang="en-US" dirty="0" err="1"/>
              <a:t>Möglichkeiten</a:t>
            </a:r>
            <a:r>
              <a:rPr lang="en-US" dirty="0"/>
              <a:t> auf </a:t>
            </a:r>
            <a:r>
              <a:rPr lang="en-US" dirty="0" err="1"/>
              <a:t>persönliches</a:t>
            </a:r>
            <a:r>
              <a:rPr lang="en-US" dirty="0"/>
              <a:t> </a:t>
            </a:r>
            <a:r>
              <a:rPr lang="en-US" dirty="0" err="1"/>
              <a:t>Wachstum</a:t>
            </a:r>
            <a:endParaRPr lang="en-US" dirty="0"/>
          </a:p>
          <a:p>
            <a:r>
              <a:rPr lang="en-US" dirty="0" err="1"/>
              <a:t>Meine</a:t>
            </a:r>
            <a:r>
              <a:rPr lang="en-US" dirty="0"/>
              <a:t> </a:t>
            </a:r>
            <a:r>
              <a:rPr lang="en-US" dirty="0" err="1"/>
              <a:t>Verantwortlichkeiten</a:t>
            </a:r>
            <a:r>
              <a:rPr lang="en-US" dirty="0"/>
              <a:t> </a:t>
            </a:r>
            <a:r>
              <a:rPr lang="en-US" dirty="0" err="1"/>
              <a:t>sind</a:t>
            </a:r>
            <a:r>
              <a:rPr lang="en-US" dirty="0"/>
              <a:t> </a:t>
            </a:r>
            <a:r>
              <a:rPr lang="en-US" dirty="0" err="1"/>
              <a:t>nicht</a:t>
            </a:r>
            <a:r>
              <a:rPr lang="en-US" dirty="0"/>
              <a:t> </a:t>
            </a:r>
            <a:r>
              <a:rPr lang="en-US" dirty="0" err="1"/>
              <a:t>vordefiniert</a:t>
            </a:r>
            <a:endParaRPr lang="en-US" dirty="0"/>
          </a:p>
          <a:p>
            <a:r>
              <a:rPr lang="en-US" dirty="0" err="1"/>
              <a:t>Es</a:t>
            </a:r>
            <a:r>
              <a:rPr lang="en-US" dirty="0"/>
              <a:t> </a:t>
            </a:r>
            <a:r>
              <a:rPr lang="en-US" dirty="0" err="1"/>
              <a:t>gibt</a:t>
            </a:r>
            <a:r>
              <a:rPr lang="en-US" dirty="0"/>
              <a:t> </a:t>
            </a:r>
            <a:r>
              <a:rPr lang="en-US" dirty="0" err="1"/>
              <a:t>keine</a:t>
            </a:r>
            <a:r>
              <a:rPr lang="en-US" dirty="0"/>
              <a:t> </a:t>
            </a:r>
            <a:r>
              <a:rPr lang="en-US" dirty="0" err="1"/>
              <a:t>Jobbeschreibung</a:t>
            </a:r>
            <a:r>
              <a:rPr lang="en-US" dirty="0"/>
              <a:t> </a:t>
            </a:r>
            <a:r>
              <a:rPr lang="en-US" dirty="0" err="1"/>
              <a:t>oder</a:t>
            </a:r>
            <a:r>
              <a:rPr lang="en-US" dirty="0"/>
              <a:t> </a:t>
            </a:r>
            <a:r>
              <a:rPr lang="en-US" dirty="0" err="1"/>
              <a:t>Titel</a:t>
            </a:r>
            <a:r>
              <a:rPr lang="en-US" dirty="0"/>
              <a:t> auf </a:t>
            </a:r>
            <a:r>
              <a:rPr lang="en-US" dirty="0" err="1"/>
              <a:t>meiner</a:t>
            </a:r>
            <a:r>
              <a:rPr lang="en-US" dirty="0"/>
              <a:t> </a:t>
            </a:r>
            <a:r>
              <a:rPr lang="en-US" dirty="0" err="1"/>
              <a:t>Visitenkarte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arbeiten</a:t>
            </a:r>
            <a:r>
              <a:rPr lang="en-US" dirty="0"/>
              <a:t> </a:t>
            </a:r>
            <a:r>
              <a:rPr lang="en-US" dirty="0" err="1"/>
              <a:t>wann</a:t>
            </a:r>
            <a:r>
              <a:rPr lang="en-US" dirty="0"/>
              <a:t> </a:t>
            </a:r>
            <a:r>
              <a:rPr lang="en-US" dirty="0" err="1"/>
              <a:t>ich</a:t>
            </a:r>
            <a:r>
              <a:rPr lang="en-US" dirty="0"/>
              <a:t> will</a:t>
            </a:r>
          </a:p>
          <a:p>
            <a:r>
              <a:rPr lang="en-US" dirty="0"/>
              <a:t>Ich </a:t>
            </a:r>
            <a:r>
              <a:rPr lang="en-US" dirty="0" err="1"/>
              <a:t>habe</a:t>
            </a:r>
            <a:r>
              <a:rPr lang="en-US" dirty="0"/>
              <a:t> absolute </a:t>
            </a:r>
            <a:r>
              <a:rPr lang="en-US" dirty="0" err="1"/>
              <a:t>freiheit</a:t>
            </a:r>
            <a:endParaRPr lang="en-US" dirty="0"/>
          </a:p>
          <a:p>
            <a:r>
              <a:rPr lang="en-US" dirty="0"/>
              <a:t>Die </a:t>
            </a:r>
            <a:r>
              <a:rPr lang="en-US" dirty="0" err="1"/>
              <a:t>geht</a:t>
            </a:r>
            <a:r>
              <a:rPr lang="en-US" dirty="0"/>
              <a:t> </a:t>
            </a:r>
            <a:r>
              <a:rPr lang="en-US" dirty="0" err="1"/>
              <a:t>soweit</a:t>
            </a:r>
            <a:r>
              <a:rPr lang="en-US" dirty="0"/>
              <a:t> </a:t>
            </a:r>
            <a:r>
              <a:rPr lang="en-US" dirty="0" err="1"/>
              <a:t>dass</a:t>
            </a:r>
            <a:r>
              <a:rPr lang="en-US" dirty="0"/>
              <a:t> </a:t>
            </a:r>
            <a:r>
              <a:rPr lang="en-US" dirty="0" err="1"/>
              <a:t>ich</a:t>
            </a:r>
            <a:r>
              <a:rPr lang="en-US" dirty="0"/>
              <a:t> </a:t>
            </a:r>
            <a:r>
              <a:rPr lang="en-US" dirty="0" err="1"/>
              <a:t>keine</a:t>
            </a:r>
            <a:r>
              <a:rPr lang="en-US" dirty="0"/>
              <a:t> fixe </a:t>
            </a:r>
            <a:r>
              <a:rPr lang="en-US" dirty="0" err="1"/>
              <a:t>Arbeitszeiten</a:t>
            </a:r>
            <a:r>
              <a:rPr lang="en-US" dirty="0"/>
              <a:t> </a:t>
            </a:r>
            <a:r>
              <a:rPr lang="en-US" dirty="0" err="1"/>
              <a:t>oder</a:t>
            </a:r>
            <a:r>
              <a:rPr lang="en-US" dirty="0"/>
              <a:t> </a:t>
            </a:r>
            <a:r>
              <a:rPr lang="en-US" dirty="0" err="1"/>
              <a:t>Mindeststunden</a:t>
            </a:r>
            <a:r>
              <a:rPr lang="en-US" dirty="0"/>
              <a:t> </a:t>
            </a:r>
            <a:r>
              <a:rPr lang="en-US" dirty="0" err="1"/>
              <a:t>habe</a:t>
            </a:r>
            <a:endParaRPr lang="en-US" dirty="0"/>
          </a:p>
          <a:p>
            <a:r>
              <a:rPr lang="en-US" dirty="0"/>
              <a:t>Ich </a:t>
            </a:r>
            <a:r>
              <a:rPr lang="en-US" dirty="0" err="1"/>
              <a:t>kann</a:t>
            </a:r>
            <a:r>
              <a:rPr lang="en-US" dirty="0"/>
              <a:t> </a:t>
            </a:r>
            <a:r>
              <a:rPr lang="en-US" dirty="0" err="1"/>
              <a:t>jederzeit</a:t>
            </a:r>
            <a:r>
              <a:rPr lang="en-US" dirty="0"/>
              <a:t> an </a:t>
            </a:r>
            <a:r>
              <a:rPr lang="en-US" dirty="0" err="1"/>
              <a:t>einem</a:t>
            </a:r>
            <a:r>
              <a:rPr lang="en-US" dirty="0"/>
              <a:t> Meeting </a:t>
            </a:r>
            <a:r>
              <a:rPr lang="en-US" dirty="0" err="1"/>
              <a:t>nicht</a:t>
            </a:r>
            <a:r>
              <a:rPr lang="en-US" dirty="0"/>
              <a:t> </a:t>
            </a:r>
            <a:r>
              <a:rPr lang="en-US" dirty="0" err="1"/>
              <a:t>teilnehmen</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Wie</a:t>
            </a:r>
            <a:r>
              <a:rPr lang="en-US" dirty="0"/>
              <a:t> </a:t>
            </a:r>
            <a:r>
              <a:rPr lang="en-US" dirty="0" err="1"/>
              <a:t>treffen</a:t>
            </a:r>
            <a:r>
              <a:rPr lang="en-US" dirty="0"/>
              <a:t> </a:t>
            </a:r>
            <a:r>
              <a:rPr lang="en-US" dirty="0" err="1"/>
              <a:t>wir</a:t>
            </a:r>
            <a:r>
              <a:rPr lang="en-US" dirty="0"/>
              <a:t> </a:t>
            </a:r>
            <a:r>
              <a:rPr lang="en-US" dirty="0" err="1"/>
              <a:t>Entscheidungen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901403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genug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Personen</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unterschiedlichen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Disziplinen</a:t>
            </a:r>
            <a:r>
              <a:rPr lang="en-US" sz="1200" b="0" i="0" kern="1200" dirty="0">
                <a:solidFill>
                  <a:schemeClr val="tx1"/>
                </a:solidFill>
                <a:effectLst/>
                <a:latin typeface="+mn-lt"/>
                <a:ea typeface="+mn-ea"/>
                <a:cs typeface="+mn-cs"/>
              </a:rPr>
              <a:t> in der Gruppe um die </a:t>
            </a:r>
            <a:r>
              <a:rPr lang="en-US" sz="1200" b="0" i="0" kern="1200" dirty="0" err="1">
                <a:solidFill>
                  <a:schemeClr val="tx1"/>
                </a:solidFill>
                <a:effectLst/>
                <a:latin typeface="+mn-lt"/>
                <a:ea typeface="+mn-ea"/>
                <a:cs typeface="+mn-cs"/>
              </a:rPr>
              <a:t>Auswirkungen</a:t>
            </a:r>
            <a:r>
              <a:rPr lang="en-US" sz="1200" b="0" i="0" kern="1200" dirty="0">
                <a:solidFill>
                  <a:schemeClr val="tx1"/>
                </a:solidFill>
                <a:effectLst/>
                <a:latin typeface="+mn-lt"/>
                <a:ea typeface="+mn-ea"/>
                <a:cs typeface="+mn-cs"/>
              </a:rPr>
              <a:t> des </a:t>
            </a:r>
            <a:r>
              <a:rPr lang="en-US" sz="1200" b="0" i="0" kern="1200" dirty="0" err="1">
                <a:solidFill>
                  <a:schemeClr val="tx1"/>
                </a:solidFill>
                <a:effectLst/>
                <a:latin typeface="+mn-lt"/>
                <a:ea typeface="+mn-ea"/>
                <a:cs typeface="+mn-cs"/>
              </a:rPr>
              <a:t>Entscheides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verstehen? </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Leute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genügen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Tiefe</a:t>
            </a:r>
            <a:r>
              <a:rPr lang="en-US" sz="1200" b="0" i="0" kern="1200" dirty="0">
                <a:solidFill>
                  <a:schemeClr val="tx1"/>
                </a:solidFill>
                <a:effectLst/>
                <a:latin typeface="+mn-lt"/>
                <a:ea typeface="+mn-ea"/>
                <a:cs typeface="+mn-cs"/>
              </a:rPr>
              <a:t> an Expertise in der Gruppe?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Trifft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Entscheid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Strategien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zieht</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Fäden</a:t>
            </a:r>
            <a:r>
              <a:rPr lang="en-US" sz="1200" b="0" i="0" kern="1200" dirty="0">
                <a:solidFill>
                  <a:schemeClr val="tx1"/>
                </a:solidFill>
                <a:effectLst/>
                <a:latin typeface="+mn-lt"/>
                <a:ea typeface="+mn-ea"/>
                <a:cs typeface="+mn-cs"/>
              </a:rPr>
              <a:t> in der Gruppe und </a:t>
            </a:r>
            <a:r>
              <a:rPr lang="en-US" sz="1200" b="0" i="0" kern="1200" dirty="0" err="1">
                <a:solidFill>
                  <a:schemeClr val="tx1"/>
                </a:solidFill>
                <a:effectLst/>
                <a:latin typeface="+mn-lt"/>
                <a:ea typeface="+mn-ea"/>
                <a:cs typeface="+mn-cs"/>
              </a:rPr>
              <a:t>wer</a:t>
            </a:r>
            <a:r>
              <a:rPr lang="en-US" sz="1200" b="0" i="0" kern="1200" dirty="0">
                <a:solidFill>
                  <a:schemeClr val="tx1"/>
                </a:solidFill>
                <a:effectLst/>
                <a:latin typeface="+mn-lt"/>
                <a:ea typeface="+mn-ea"/>
                <a:cs typeface="+mn-cs"/>
              </a:rPr>
              <a:t> hat </a:t>
            </a:r>
            <a:r>
              <a:rPr lang="en-US" sz="1200" b="0" i="0" kern="1200" dirty="0" err="1">
                <a:solidFill>
                  <a:schemeClr val="tx1"/>
                </a:solidFill>
                <a:effectLst/>
                <a:latin typeface="+mn-lt"/>
                <a:ea typeface="+mn-ea"/>
                <a:cs typeface="+mn-cs"/>
              </a:rPr>
              <a:t>Verantwortung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welchen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Teil</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jetzt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richtige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letzte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 um die </a:t>
            </a:r>
            <a:r>
              <a:rPr lang="en-US" sz="1200" b="0" i="0" kern="1200" dirty="0" err="1">
                <a:solidFill>
                  <a:schemeClr val="tx1"/>
                </a:solidFill>
                <a:effectLst/>
                <a:latin typeface="+mn-lt"/>
                <a:ea typeface="+mn-ea"/>
                <a:cs typeface="+mn-cs"/>
              </a:rPr>
              <a:t>Entscheidung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dieser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Zeitpunkt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schon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vorbei</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Sollten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was </a:t>
            </a:r>
            <a:r>
              <a:rPr lang="en-US" sz="1200" b="0" i="0" kern="1200" dirty="0" err="1">
                <a:solidFill>
                  <a:schemeClr val="tx1"/>
                </a:solidFill>
                <a:effectLst/>
                <a:latin typeface="+mn-lt"/>
                <a:ea typeface="+mn-ea"/>
                <a:cs typeface="+mn-cs"/>
              </a:rPr>
              <a:t>tun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sicher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Beste</a:t>
            </a:r>
            <a:r>
              <a:rPr lang="en-US" sz="1200" b="0" i="0" kern="1200" dirty="0">
                <a:solidFill>
                  <a:schemeClr val="tx1"/>
                </a:solidFill>
                <a:effectLst/>
                <a:latin typeface="+mn-lt"/>
                <a:ea typeface="+mn-ea"/>
                <a:cs typeface="+mn-cs"/>
              </a:rPr>
              <a:t> Ansatz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das </a:t>
            </a:r>
            <a:r>
              <a:rPr lang="en-US" sz="1200" b="0" i="0" kern="1200" dirty="0" err="1">
                <a:solidFill>
                  <a:schemeClr val="tx1"/>
                </a:solidFill>
                <a:effectLst/>
                <a:latin typeface="+mn-lt"/>
                <a:ea typeface="+mn-ea"/>
                <a:cs typeface="+mn-cs"/>
              </a:rPr>
              <a:t>Gefühl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wahr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haben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um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prüfen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Was </a:t>
            </a:r>
            <a:r>
              <a:rPr lang="en-US" sz="1200" b="0" i="0" kern="1200" dirty="0" err="1">
                <a:solidFill>
                  <a:schemeClr val="tx1"/>
                </a:solidFill>
                <a:effectLst/>
                <a:latin typeface="+mn-lt"/>
                <a:ea typeface="+mn-ea"/>
                <a:cs typeface="+mn-cs"/>
              </a:rPr>
              <a:t>passiert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unsere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falsch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Welche</a:t>
            </a:r>
            <a:r>
              <a:rPr lang="en-US" sz="1200" b="0" i="0" kern="1200" dirty="0">
                <a:solidFill>
                  <a:schemeClr val="tx1"/>
                </a:solidFill>
                <a:effectLst/>
                <a:latin typeface="+mn-lt"/>
                <a:ea typeface="+mn-ea"/>
                <a:cs typeface="+mn-cs"/>
              </a:rPr>
              <a:t> preventive </a:t>
            </a:r>
            <a:r>
              <a:rPr lang="en-US" sz="1200" b="0" i="0" kern="1200" dirty="0" err="1">
                <a:solidFill>
                  <a:schemeClr val="tx1"/>
                </a:solidFill>
                <a:effectLst/>
                <a:latin typeface="+mn-lt"/>
                <a:ea typeface="+mn-ea"/>
                <a:cs typeface="+mn-cs"/>
              </a:rPr>
              <a:t>Massnahmen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können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treffen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wichtig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dringlich</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Konsensus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wichtig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innerhalb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einer</a:t>
            </a:r>
            <a:r>
              <a:rPr lang="en-US" sz="1200" b="0" i="0" kern="1200" dirty="0">
                <a:solidFill>
                  <a:schemeClr val="tx1"/>
                </a:solidFill>
                <a:effectLst/>
                <a:latin typeface="+mn-lt"/>
                <a:ea typeface="+mn-ea"/>
                <a:cs typeface="+mn-cs"/>
              </a:rPr>
              <a:t> Taskforce </a:t>
            </a:r>
            <a:r>
              <a:rPr lang="en-US" sz="1200" b="0" i="0" kern="1200" dirty="0" err="1">
                <a:solidFill>
                  <a:schemeClr val="tx1"/>
                </a:solidFill>
                <a:effectLst/>
                <a:latin typeface="+mn-lt"/>
                <a:ea typeface="+mn-ea"/>
                <a:cs typeface="+mn-cs"/>
              </a:rPr>
              <a:t>aber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über</a:t>
            </a:r>
            <a:r>
              <a:rPr lang="en-US" sz="1200" b="0" i="0" kern="1200" dirty="0">
                <a:solidFill>
                  <a:schemeClr val="tx1"/>
                </a:solidFill>
                <a:effectLst/>
                <a:latin typeface="+mn-lt"/>
                <a:ea typeface="+mn-ea"/>
                <a:cs typeface="+mn-cs"/>
              </a:rPr>
              <a:t> die </a:t>
            </a:r>
            <a:r>
              <a:rPr lang="en-US" sz="1200" b="0" i="0" kern="1200" dirty="0" err="1">
                <a:solidFill>
                  <a:schemeClr val="tx1"/>
                </a:solidFill>
                <a:effectLst/>
                <a:latin typeface="+mn-lt"/>
                <a:ea typeface="+mn-ea"/>
                <a:cs typeface="+mn-cs"/>
              </a:rPr>
              <a:t>Ganze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Firma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hinweg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ist</a:t>
            </a:r>
            <a:r>
              <a:rPr lang="en-US" sz="1200" b="0" i="0" kern="1200" dirty="0">
                <a:solidFill>
                  <a:schemeClr val="tx1"/>
                </a:solidFill>
                <a:effectLst/>
                <a:latin typeface="+mn-lt"/>
                <a:ea typeface="+mn-ea"/>
                <a:cs typeface="+mn-cs"/>
              </a:rPr>
              <a:t> OK </a:t>
            </a:r>
            <a:r>
              <a:rPr lang="en-US" sz="1200" b="0" i="0" kern="1200" dirty="0" err="1">
                <a:solidFill>
                  <a:schemeClr val="tx1"/>
                </a:solidFill>
                <a:effectLst/>
                <a:latin typeface="+mn-lt"/>
                <a:ea typeface="+mn-ea"/>
                <a:cs typeface="+mn-cs"/>
              </a:rPr>
              <a:t>wenn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Leute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anderer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Meinung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Wie</a:t>
            </a:r>
            <a:r>
              <a:rPr lang="en-US" dirty="0"/>
              <a:t> </a:t>
            </a:r>
            <a:r>
              <a:rPr lang="en-US" dirty="0" err="1"/>
              <a:t>viele</a:t>
            </a:r>
            <a:r>
              <a:rPr lang="en-US" dirty="0"/>
              <a:t> </a:t>
            </a:r>
            <a:r>
              <a:rPr lang="en-US" dirty="0" err="1"/>
              <a:t>neue</a:t>
            </a:r>
            <a:r>
              <a:rPr lang="en-US" dirty="0"/>
              <a:t> </a:t>
            </a:r>
            <a:r>
              <a:rPr lang="en-US" dirty="0" err="1"/>
              <a:t>Kunden</a:t>
            </a:r>
            <a:r>
              <a:rPr lang="en-US" dirty="0"/>
              <a:t>?</a:t>
            </a:r>
          </a:p>
          <a:p>
            <a:r>
              <a:rPr lang="en-US" dirty="0" err="1"/>
              <a:t>Wer</a:t>
            </a:r>
            <a:r>
              <a:rPr lang="en-US" dirty="0"/>
              <a:t> </a:t>
            </a:r>
            <a:r>
              <a:rPr lang="en-US" dirty="0" err="1"/>
              <a:t>schaut</a:t>
            </a:r>
            <a:r>
              <a:rPr lang="en-US" dirty="0"/>
              <a:t> </a:t>
            </a:r>
            <a:r>
              <a:rPr lang="en-US" dirty="0" err="1"/>
              <a:t>unsere</a:t>
            </a:r>
            <a:r>
              <a:rPr lang="en-US" dirty="0"/>
              <a:t> </a:t>
            </a:r>
            <a:r>
              <a:rPr lang="en-US" dirty="0" err="1"/>
              <a:t>Dokumentation</a:t>
            </a:r>
            <a:r>
              <a:rPr lang="en-US" dirty="0"/>
              <a:t> an?</a:t>
            </a:r>
          </a:p>
          <a:p>
            <a:r>
              <a:rPr lang="en-US" dirty="0" err="1"/>
              <a:t>Wie</a:t>
            </a:r>
            <a:r>
              <a:rPr lang="en-US" dirty="0"/>
              <a:t> </a:t>
            </a:r>
            <a:r>
              <a:rPr lang="en-US" dirty="0" err="1"/>
              <a:t>sind</a:t>
            </a:r>
            <a:r>
              <a:rPr lang="en-US" dirty="0"/>
              <a:t> </a:t>
            </a:r>
            <a:r>
              <a:rPr lang="en-US" dirty="0" err="1"/>
              <a:t>unsere</a:t>
            </a:r>
            <a:r>
              <a:rPr lang="en-US" dirty="0"/>
              <a:t> </a:t>
            </a:r>
            <a:r>
              <a:rPr lang="en-US" dirty="0" err="1"/>
              <a:t>Kunden</a:t>
            </a:r>
            <a:r>
              <a:rPr lang="en-US" dirty="0"/>
              <a:t> </a:t>
            </a:r>
            <a:r>
              <a:rPr lang="en-US" dirty="0" err="1"/>
              <a:t>zufrieden</a:t>
            </a:r>
            <a:r>
              <a:rPr lang="en-US" dirty="0"/>
              <a:t> </a:t>
            </a:r>
            <a:r>
              <a:rPr lang="en-US" dirty="0" err="1"/>
              <a:t>mit</a:t>
            </a:r>
            <a:r>
              <a:rPr lang="en-US" dirty="0"/>
              <a:t> </a:t>
            </a:r>
            <a:r>
              <a:rPr lang="en-US" dirty="0" err="1"/>
              <a:t>unserem</a:t>
            </a:r>
            <a:r>
              <a:rPr lang="en-US" dirty="0"/>
              <a:t> Support?</a:t>
            </a:r>
          </a:p>
          <a:p>
            <a:r>
              <a:rPr lang="en-US" dirty="0" err="1"/>
              <a:t>Alle</a:t>
            </a:r>
            <a:r>
              <a:rPr lang="en-US" dirty="0"/>
              <a:t> </a:t>
            </a:r>
            <a:r>
              <a:rPr lang="en-US" dirty="0" err="1"/>
              <a:t>diese</a:t>
            </a:r>
            <a:r>
              <a:rPr lang="en-US" dirty="0"/>
              <a:t> </a:t>
            </a:r>
            <a:r>
              <a:rPr lang="en-US" dirty="0" err="1"/>
              <a:t>Metriken</a:t>
            </a:r>
            <a:r>
              <a:rPr lang="en-US" dirty="0"/>
              <a:t> </a:t>
            </a:r>
            <a:r>
              <a:rPr lang="en-US" dirty="0" err="1"/>
              <a:t>fliessen</a:t>
            </a:r>
            <a:r>
              <a:rPr lang="en-US" dirty="0"/>
              <a:t> </a:t>
            </a:r>
            <a:r>
              <a:rPr lang="en-US" dirty="0" err="1"/>
              <a:t>zusammen</a:t>
            </a:r>
            <a:r>
              <a:rPr lang="en-US" dirty="0"/>
              <a:t> und </a:t>
            </a:r>
            <a:r>
              <a:rPr lang="en-US" dirty="0" err="1"/>
              <a:t>geben</a:t>
            </a:r>
            <a:r>
              <a:rPr lang="en-US" dirty="0"/>
              <a:t> </a:t>
            </a:r>
            <a:r>
              <a:rPr lang="en-US" dirty="0" err="1"/>
              <a:t>uns</a:t>
            </a:r>
            <a:r>
              <a:rPr lang="en-US" dirty="0"/>
              <a:t> </a:t>
            </a:r>
            <a:r>
              <a:rPr lang="en-US" dirty="0" err="1"/>
              <a:t>einen</a:t>
            </a:r>
            <a:r>
              <a:rPr lang="en-US" dirty="0"/>
              <a:t> </a:t>
            </a:r>
            <a:r>
              <a:rPr lang="en-US" dirty="0" err="1"/>
              <a:t>Indikator</a:t>
            </a:r>
            <a:r>
              <a:rPr lang="en-US" dirty="0"/>
              <a:t> wo </a:t>
            </a:r>
            <a:r>
              <a:rPr lang="en-US" dirty="0" err="1"/>
              <a:t>wir</a:t>
            </a:r>
            <a:r>
              <a:rPr lang="en-US" dirty="0"/>
              <a:t> </a:t>
            </a:r>
            <a:r>
              <a:rPr lang="en-US" dirty="0" err="1"/>
              <a:t>stehen</a:t>
            </a:r>
            <a:r>
              <a:rPr lang="en-US" dirty="0"/>
              <a:t> und </a:t>
            </a:r>
            <a:r>
              <a:rPr lang="en-US" dirty="0" err="1"/>
              <a:t>ob</a:t>
            </a:r>
            <a:r>
              <a:rPr lang="en-US" dirty="0"/>
              <a:t> </a:t>
            </a:r>
            <a:r>
              <a:rPr lang="en-US" dirty="0" err="1"/>
              <a:t>unsere</a:t>
            </a:r>
            <a:r>
              <a:rPr lang="en-US" dirty="0"/>
              <a:t> </a:t>
            </a:r>
            <a:r>
              <a:rPr lang="en-US" dirty="0" err="1"/>
              <a:t>Massnahmen</a:t>
            </a:r>
            <a:r>
              <a:rPr lang="en-US" dirty="0"/>
              <a:t> </a:t>
            </a:r>
            <a:r>
              <a:rPr lang="en-US" dirty="0" err="1"/>
              <a:t>effektiv</a:t>
            </a:r>
            <a:r>
              <a:rPr lang="en-US" dirty="0"/>
              <a:t> </a:t>
            </a:r>
            <a:r>
              <a:rPr lang="en-US" dirty="0" err="1"/>
              <a:t>sind</a:t>
            </a:r>
            <a:r>
              <a:rPr lang="en-US" dirty="0"/>
              <a: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3692137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Ist</a:t>
            </a:r>
            <a:r>
              <a:rPr lang="en-US" dirty="0"/>
              <a:t> </a:t>
            </a:r>
            <a:r>
              <a:rPr lang="en-US" dirty="0" err="1"/>
              <a:t>wirklich</a:t>
            </a:r>
            <a:r>
              <a:rPr lang="en-US" dirty="0"/>
              <a:t> </a:t>
            </a:r>
            <a:r>
              <a:rPr lang="en-US" dirty="0" err="1"/>
              <a:t>alles</a:t>
            </a:r>
            <a:r>
              <a:rPr lang="en-US" dirty="0"/>
              <a:t> Transparent?</a:t>
            </a:r>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company is in a bad situation and all non-essential spending will immediately cease.</a:t>
            </a:r>
          </a:p>
          <a:p>
            <a:r>
              <a:rPr lang="en-US" sz="1200" b="0" i="0" kern="1200" dirty="0">
                <a:solidFill>
                  <a:schemeClr val="tx1"/>
                </a:solidFill>
                <a:effectLst/>
                <a:latin typeface="+mn-lt"/>
                <a:ea typeface="+mn-ea"/>
                <a:cs typeface="+mn-cs"/>
              </a:rPr>
              <a:t>To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soviel</a:t>
            </a:r>
            <a:r>
              <a:rPr lang="en-US" dirty="0"/>
              <a:t> </a:t>
            </a:r>
            <a:r>
              <a:rPr lang="en-US" dirty="0" err="1"/>
              <a:t>arbeiten</a:t>
            </a:r>
            <a:r>
              <a:rPr lang="en-US" dirty="0"/>
              <a:t> </a:t>
            </a:r>
            <a:r>
              <a:rPr lang="en-US" dirty="0" err="1"/>
              <a:t>wie</a:t>
            </a:r>
            <a:r>
              <a:rPr lang="en-US" dirty="0"/>
              <a:t> </a:t>
            </a:r>
            <a:r>
              <a:rPr lang="en-US" dirty="0" err="1"/>
              <a:t>ich</a:t>
            </a:r>
            <a:r>
              <a:rPr lang="en-US" dirty="0"/>
              <a:t> will</a:t>
            </a:r>
          </a:p>
          <a:p>
            <a:r>
              <a:rPr lang="en-US" dirty="0" err="1"/>
              <a:t>Wir</a:t>
            </a:r>
            <a:r>
              <a:rPr lang="en-US" dirty="0"/>
              <a:t> </a:t>
            </a:r>
            <a:r>
              <a:rPr lang="en-US" dirty="0" err="1"/>
              <a:t>haben</a:t>
            </a:r>
            <a:r>
              <a:rPr lang="en-US" dirty="0"/>
              <a:t> </a:t>
            </a:r>
            <a:r>
              <a:rPr lang="en-US" dirty="0" err="1"/>
              <a:t>eine</a:t>
            </a:r>
            <a:r>
              <a:rPr lang="en-US" dirty="0"/>
              <a:t> </a:t>
            </a:r>
            <a:r>
              <a:rPr lang="en-US" dirty="0" err="1"/>
              <a:t>Freetime</a:t>
            </a:r>
            <a:r>
              <a:rPr lang="en-US" dirty="0"/>
              <a:t> off policy.</a:t>
            </a:r>
          </a:p>
          <a:p>
            <a:r>
              <a:rPr lang="en-US" dirty="0"/>
              <a:t>Wen </a:t>
            </a:r>
            <a:r>
              <a:rPr lang="en-US" dirty="0" err="1"/>
              <a:t>immer</a:t>
            </a:r>
            <a:r>
              <a:rPr lang="en-US" dirty="0"/>
              <a:t> </a:t>
            </a:r>
            <a:r>
              <a:rPr lang="en-US" dirty="0" err="1"/>
              <a:t>ich</a:t>
            </a:r>
            <a:r>
              <a:rPr lang="en-US" dirty="0"/>
              <a:t> das </a:t>
            </a:r>
            <a:r>
              <a:rPr lang="en-US" dirty="0" err="1"/>
              <a:t>Gefühl</a:t>
            </a:r>
            <a:r>
              <a:rPr lang="en-US" dirty="0"/>
              <a:t> </a:t>
            </a:r>
            <a:r>
              <a:rPr lang="en-US" dirty="0" err="1"/>
              <a:t>habe</a:t>
            </a:r>
            <a:r>
              <a:rPr lang="en-US" dirty="0"/>
              <a:t> </a:t>
            </a:r>
            <a:r>
              <a:rPr lang="en-US" dirty="0" err="1"/>
              <a:t>ich</a:t>
            </a:r>
            <a:r>
              <a:rPr lang="en-US" dirty="0"/>
              <a:t> </a:t>
            </a:r>
            <a:r>
              <a:rPr lang="en-US" dirty="0" err="1"/>
              <a:t>brauche</a:t>
            </a:r>
            <a:r>
              <a:rPr lang="en-US" dirty="0"/>
              <a:t> </a:t>
            </a:r>
            <a:r>
              <a:rPr lang="en-US" dirty="0" err="1"/>
              <a:t>eine</a:t>
            </a:r>
            <a:r>
              <a:rPr lang="en-US" dirty="0"/>
              <a:t> Pause </a:t>
            </a:r>
            <a:r>
              <a:rPr lang="en-US" dirty="0" err="1"/>
              <a:t>gönne</a:t>
            </a:r>
            <a:r>
              <a:rPr lang="en-US" dirty="0"/>
              <a:t> </a:t>
            </a:r>
            <a:r>
              <a:rPr lang="en-US" dirty="0" err="1"/>
              <a:t>ich</a:t>
            </a:r>
            <a:r>
              <a:rPr lang="en-US" dirty="0"/>
              <a:t> </a:t>
            </a:r>
            <a:r>
              <a:rPr lang="en-US" dirty="0" err="1"/>
              <a:t>mir</a:t>
            </a:r>
            <a:r>
              <a:rPr lang="en-US" dirty="0"/>
              <a:t> die</a:t>
            </a:r>
          </a:p>
          <a:p>
            <a:r>
              <a:rPr lang="en-US" dirty="0" err="1"/>
              <a:t>Komme</a:t>
            </a:r>
            <a:r>
              <a:rPr lang="en-US" dirty="0"/>
              <a:t> </a:t>
            </a:r>
            <a:r>
              <a:rPr lang="en-US" dirty="0" err="1"/>
              <a:t>dann</a:t>
            </a:r>
            <a:r>
              <a:rPr lang="en-US" dirty="0"/>
              <a:t> Frisch und </a:t>
            </a:r>
            <a:r>
              <a:rPr lang="en-US" dirty="0" err="1"/>
              <a:t>erholt</a:t>
            </a:r>
            <a:r>
              <a:rPr lang="en-US" dirty="0"/>
              <a:t> </a:t>
            </a:r>
            <a:r>
              <a:rPr lang="en-US" dirty="0" err="1"/>
              <a:t>zurück</a:t>
            </a:r>
            <a:endParaRPr lang="en-US" dirty="0"/>
          </a:p>
          <a:p>
            <a:r>
              <a:rPr lang="en-US" dirty="0" err="1"/>
              <a:t>Voller</a:t>
            </a:r>
            <a:r>
              <a:rPr lang="en-US" dirty="0"/>
              <a:t> </a:t>
            </a:r>
            <a:r>
              <a:rPr lang="en-US" dirty="0" err="1"/>
              <a:t>Energie</a:t>
            </a:r>
            <a:r>
              <a:rPr lang="en-US" dirty="0"/>
              <a:t> und Elan</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Gibt’s</a:t>
            </a:r>
            <a:r>
              <a:rPr lang="en-US" baseline="0" dirty="0"/>
              <a:t> </a:t>
            </a:r>
            <a:r>
              <a:rPr lang="en-US" baseline="0" dirty="0" err="1"/>
              <a:t>herausforderungen</a:t>
            </a:r>
            <a:r>
              <a:rPr lang="en-US" baseline="0" dirty="0"/>
              <a:t>? Ja </a:t>
            </a:r>
            <a:r>
              <a:rPr lang="en-US" baseline="0" dirty="0" err="1"/>
              <a:t>eine</a:t>
            </a:r>
            <a:r>
              <a:rPr lang="en-US" baseline="0" dirty="0"/>
              <a:t> </a:t>
            </a:r>
            <a:r>
              <a:rPr lang="en-US" baseline="0" dirty="0" err="1"/>
              <a:t>jede</a:t>
            </a:r>
            <a:r>
              <a:rPr lang="en-US" baseline="0" dirty="0"/>
              <a:t> </a:t>
            </a:r>
            <a:r>
              <a:rPr lang="en-US" baseline="0" dirty="0" err="1"/>
              <a:t>Menge</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muss </a:t>
            </a:r>
            <a:r>
              <a:rPr lang="en-US" dirty="0" err="1"/>
              <a:t>aktiv</a:t>
            </a:r>
            <a:r>
              <a:rPr lang="en-US" dirty="0"/>
              <a:t> sein, </a:t>
            </a:r>
            <a:r>
              <a:rPr lang="en-US" dirty="0" err="1"/>
              <a:t>ich</a:t>
            </a:r>
            <a:r>
              <a:rPr lang="en-US" dirty="0"/>
              <a:t> </a:t>
            </a:r>
            <a:r>
              <a:rPr lang="en-US" dirty="0" err="1"/>
              <a:t>brauche</a:t>
            </a:r>
            <a:r>
              <a:rPr lang="en-US" dirty="0"/>
              <a:t> die </a:t>
            </a:r>
            <a:r>
              <a:rPr lang="en-US" dirty="0" err="1"/>
              <a:t>Energie</a:t>
            </a:r>
            <a:endParaRPr lang="en-US" dirty="0"/>
          </a:p>
          <a:p>
            <a:r>
              <a:rPr lang="en-US" dirty="0"/>
              <a:t>Ich muss </a:t>
            </a:r>
            <a:r>
              <a:rPr lang="en-US" dirty="0" err="1"/>
              <a:t>motiviert</a:t>
            </a:r>
            <a:r>
              <a:rPr lang="en-US" dirty="0"/>
              <a:t> sein und </a:t>
            </a:r>
            <a:r>
              <a:rPr lang="en-US" dirty="0" err="1"/>
              <a:t>Veränderung</a:t>
            </a:r>
            <a:r>
              <a:rPr lang="en-US" dirty="0"/>
              <a:t> </a:t>
            </a:r>
            <a:r>
              <a:rPr lang="en-US" dirty="0" err="1"/>
              <a:t>wollen</a:t>
            </a:r>
            <a:endParaRPr lang="en-US" dirty="0"/>
          </a:p>
          <a:p>
            <a:r>
              <a:rPr lang="en-US" dirty="0"/>
              <a:t>Ich muss </a:t>
            </a:r>
            <a:r>
              <a:rPr lang="en-US" dirty="0" err="1"/>
              <a:t>anderen</a:t>
            </a:r>
            <a:r>
              <a:rPr lang="en-US" dirty="0"/>
              <a:t> </a:t>
            </a:r>
            <a:r>
              <a:rPr lang="en-US" dirty="0" err="1"/>
              <a:t>helfen</a:t>
            </a:r>
            <a:r>
              <a:rPr lang="en-US" dirty="0"/>
              <a:t>, das </a:t>
            </a:r>
            <a:r>
              <a:rPr lang="en-US" dirty="0" err="1"/>
              <a:t>grosse</a:t>
            </a:r>
            <a:r>
              <a:rPr lang="en-US" dirty="0"/>
              <a:t> </a:t>
            </a:r>
            <a:r>
              <a:rPr lang="en-US" dirty="0" err="1"/>
              <a:t>ganze</a:t>
            </a:r>
            <a:r>
              <a:rPr lang="en-US" dirty="0"/>
              <a:t> </a:t>
            </a:r>
            <a:r>
              <a:rPr lang="en-US" dirty="0" err="1"/>
              <a:t>zählt</a:t>
            </a:r>
            <a:endParaRPr lang="en-US" dirty="0"/>
          </a:p>
          <a:p>
            <a:r>
              <a:rPr lang="en-US" dirty="0" err="1"/>
              <a:t>Niemand</a:t>
            </a:r>
            <a:r>
              <a:rPr lang="en-US" dirty="0"/>
              <a:t> </a:t>
            </a:r>
            <a:r>
              <a:rPr lang="en-US" dirty="0" err="1"/>
              <a:t>macht</a:t>
            </a:r>
            <a:r>
              <a:rPr lang="en-US" dirty="0"/>
              <a:t> die </a:t>
            </a:r>
            <a:r>
              <a:rPr lang="en-US" dirty="0" err="1"/>
              <a:t>Entscheidung</a:t>
            </a:r>
            <a:r>
              <a:rPr lang="en-US" dirty="0"/>
              <a:t> </a:t>
            </a:r>
            <a:r>
              <a:rPr lang="en-US" dirty="0" err="1"/>
              <a:t>für</a:t>
            </a:r>
            <a:r>
              <a:rPr lang="en-US" dirty="0"/>
              <a:t> </a:t>
            </a:r>
            <a:r>
              <a:rPr lang="en-US" dirty="0" err="1"/>
              <a:t>mich</a:t>
            </a:r>
            <a:endParaRPr lang="en-US" dirty="0"/>
          </a:p>
          <a:p>
            <a:r>
              <a:rPr lang="en-US" dirty="0" err="1"/>
              <a:t>Niemand</a:t>
            </a:r>
            <a:r>
              <a:rPr lang="en-US" dirty="0"/>
              <a:t> </a:t>
            </a:r>
            <a:r>
              <a:rPr lang="en-US" dirty="0" err="1"/>
              <a:t>wird</a:t>
            </a:r>
            <a:r>
              <a:rPr lang="en-US" dirty="0"/>
              <a:t> </a:t>
            </a:r>
            <a:r>
              <a:rPr lang="en-US" dirty="0" err="1"/>
              <a:t>mir</a:t>
            </a:r>
            <a:r>
              <a:rPr lang="en-US" dirty="0"/>
              <a:t> </a:t>
            </a:r>
            <a:r>
              <a:rPr lang="en-US" dirty="0" err="1"/>
              <a:t>sagen</a:t>
            </a:r>
            <a:r>
              <a:rPr lang="en-US" dirty="0"/>
              <a:t> was </a:t>
            </a:r>
            <a:r>
              <a:rPr lang="en-US" dirty="0" err="1"/>
              <a:t>ich</a:t>
            </a:r>
            <a:r>
              <a:rPr lang="en-US" dirty="0"/>
              <a:t> </a:t>
            </a:r>
            <a:r>
              <a:rPr lang="en-US" dirty="0" err="1"/>
              <a:t>tun</a:t>
            </a:r>
            <a:r>
              <a:rPr lang="en-US" dirty="0"/>
              <a:t> </a:t>
            </a:r>
            <a:r>
              <a:rPr lang="en-US" dirty="0" err="1"/>
              <a:t>soll</a:t>
            </a:r>
            <a:r>
              <a:rPr lang="en-US" dirty="0"/>
              <a:t> und </a:t>
            </a:r>
            <a:r>
              <a:rPr lang="en-US" dirty="0" err="1"/>
              <a:t>warum</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p>
          <a:p>
            <a:endParaRPr lang="en-US" baseline="0" dirty="0"/>
          </a:p>
          <a:p>
            <a:r>
              <a:rPr lang="en-US" baseline="0" dirty="0"/>
              <a:t>Ich </a:t>
            </a:r>
            <a:r>
              <a:rPr lang="en-US" baseline="0" dirty="0" err="1"/>
              <a:t>kann</a:t>
            </a:r>
            <a:r>
              <a:rPr lang="en-US" baseline="0" dirty="0"/>
              <a:t> </a:t>
            </a:r>
            <a:r>
              <a:rPr lang="en-US" baseline="0" dirty="0" err="1"/>
              <a:t>mich</a:t>
            </a:r>
            <a:r>
              <a:rPr lang="en-US" baseline="0" dirty="0"/>
              <a:t> </a:t>
            </a:r>
            <a:r>
              <a:rPr lang="en-US" baseline="0" dirty="0" err="1"/>
              <a:t>weiterentwickeln</a:t>
            </a:r>
            <a:r>
              <a:rPr lang="en-US" baseline="0" dirty="0"/>
              <a:t> in die </a:t>
            </a:r>
            <a:r>
              <a:rPr lang="en-US" baseline="0" dirty="0" err="1"/>
              <a:t>Breite</a:t>
            </a:r>
            <a:r>
              <a:rPr lang="en-US" baseline="0" dirty="0"/>
              <a:t> </a:t>
            </a:r>
            <a:r>
              <a:rPr lang="en-US" baseline="0" dirty="0" err="1"/>
              <a:t>oder</a:t>
            </a:r>
            <a:r>
              <a:rPr lang="en-US" baseline="0" dirty="0"/>
              <a:t> </a:t>
            </a:r>
            <a:r>
              <a:rPr lang="en-US" baseline="0" dirty="0" err="1"/>
              <a:t>Tiefe</a:t>
            </a:r>
            <a:r>
              <a:rPr lang="en-US" baseline="0"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Vor</a:t>
            </a:r>
            <a:r>
              <a:rPr lang="en-US" baseline="0" dirty="0"/>
              <a:t> </a:t>
            </a:r>
            <a:r>
              <a:rPr lang="en-US" baseline="0" dirty="0" err="1"/>
              <a:t>allem</a:t>
            </a:r>
            <a:r>
              <a:rPr lang="en-US" baseline="0" dirty="0"/>
              <a:t> </a:t>
            </a:r>
            <a:r>
              <a:rPr lang="en-US" baseline="0" dirty="0" err="1"/>
              <a:t>geschriebene</a:t>
            </a:r>
            <a:r>
              <a:rPr lang="en-US" baseline="0" dirty="0"/>
              <a:t> </a:t>
            </a:r>
            <a:r>
              <a:rPr lang="en-US" baseline="0" dirty="0" err="1"/>
              <a:t>Kommunikation</a:t>
            </a:r>
            <a:r>
              <a:rPr lang="en-US" baseline="0" dirty="0"/>
              <a:t> </a:t>
            </a:r>
            <a:r>
              <a:rPr lang="en-US" baseline="0" dirty="0" err="1"/>
              <a:t>kann</a:t>
            </a:r>
            <a:r>
              <a:rPr lang="en-US" baseline="0" dirty="0"/>
              <a:t> </a:t>
            </a:r>
            <a:r>
              <a:rPr lang="en-US" baseline="0" dirty="0" err="1"/>
              <a:t>sehr</a:t>
            </a:r>
            <a:r>
              <a:rPr lang="en-US" baseline="0" dirty="0"/>
              <a:t> </a:t>
            </a:r>
            <a:r>
              <a:rPr lang="en-US" baseline="0" dirty="0" err="1"/>
              <a:t>schwierig</a:t>
            </a:r>
            <a:r>
              <a:rPr lang="en-US" baseline="0" dirty="0"/>
              <a:t> sein. </a:t>
            </a:r>
            <a:r>
              <a:rPr lang="en-US" baseline="0" dirty="0" err="1"/>
              <a:t>Dazu</a:t>
            </a:r>
            <a:r>
              <a:rPr lang="en-US" baseline="0" dirty="0"/>
              <a:t> </a:t>
            </a:r>
            <a:r>
              <a:rPr lang="en-US" baseline="0" dirty="0" err="1"/>
              <a:t>kommt</a:t>
            </a:r>
            <a:r>
              <a:rPr lang="en-US" baseline="0" dirty="0"/>
              <a:t> </a:t>
            </a:r>
            <a:r>
              <a:rPr lang="en-US" baseline="0" dirty="0" err="1"/>
              <a:t>noch</a:t>
            </a:r>
            <a:r>
              <a:rPr lang="en-US" baseline="0" dirty="0"/>
              <a:t> die </a:t>
            </a:r>
            <a:r>
              <a:rPr lang="en-US" baseline="0" dirty="0" err="1"/>
              <a:t>Fremdsprache</a:t>
            </a:r>
            <a:r>
              <a:rPr lang="en-US"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Persönliche</a:t>
            </a:r>
            <a:r>
              <a:rPr lang="en-US" baseline="0" dirty="0"/>
              <a:t>, </a:t>
            </a:r>
            <a:r>
              <a:rPr lang="en-US" baseline="0" dirty="0" err="1"/>
              <a:t>organisationelle</a:t>
            </a:r>
            <a:r>
              <a:rPr lang="en-US" baseline="0" dirty="0"/>
              <a:t> und </a:t>
            </a:r>
            <a:r>
              <a:rPr lang="en-US" baseline="0" dirty="0" err="1"/>
              <a:t>Prozessänderung</a:t>
            </a:r>
            <a:r>
              <a:rPr lang="en-US" baseline="0" dirty="0"/>
              <a:t> </a:t>
            </a:r>
            <a:r>
              <a:rPr lang="en-US" baseline="0" dirty="0" err="1"/>
              <a:t>ist</a:t>
            </a:r>
            <a:r>
              <a:rPr lang="en-US" baseline="0" dirty="0"/>
              <a:t> </a:t>
            </a:r>
            <a:r>
              <a:rPr lang="en-US" baseline="0" dirty="0" err="1"/>
              <a:t>nie</a:t>
            </a:r>
            <a:r>
              <a:rPr lang="en-US" baseline="0" dirty="0"/>
              <a:t> </a:t>
            </a:r>
            <a:r>
              <a:rPr lang="en-US" baseline="0" dirty="0" err="1"/>
              <a:t>vorbei</a:t>
            </a:r>
            <a:r>
              <a:rPr lang="en-US" baseline="0" dirty="0"/>
              <a:t>. </a:t>
            </a:r>
            <a:r>
              <a:rPr lang="en-US" baseline="0" dirty="0" err="1"/>
              <a:t>Veränderungen</a:t>
            </a:r>
            <a:r>
              <a:rPr lang="en-US" baseline="0" dirty="0"/>
              <a:t> </a:t>
            </a:r>
            <a:r>
              <a:rPr lang="en-US" baseline="0" dirty="0" err="1"/>
              <a:t>passiert</a:t>
            </a:r>
            <a:r>
              <a:rPr lang="en-US" baseline="0" dirty="0"/>
              <a:t> die </a:t>
            </a:r>
            <a:r>
              <a:rPr lang="en-US" baseline="0" dirty="0" err="1"/>
              <a:t>ganze</a:t>
            </a:r>
            <a:r>
              <a:rPr lang="en-US" baseline="0" dirty="0"/>
              <a:t> Zeit. Das </a:t>
            </a:r>
            <a:r>
              <a:rPr lang="en-US" baseline="0" dirty="0" err="1"/>
              <a:t>kann</a:t>
            </a:r>
            <a:r>
              <a:rPr lang="en-US" baseline="0" dirty="0"/>
              <a:t> </a:t>
            </a:r>
            <a:r>
              <a:rPr lang="en-US" baseline="0" dirty="0" err="1"/>
              <a:t>ermüdend</a:t>
            </a:r>
            <a:r>
              <a:rPr lang="en-US" baseline="0" dirty="0"/>
              <a:t> </a:t>
            </a:r>
            <a:r>
              <a:rPr lang="en-US" baseline="0" dirty="0" err="1"/>
              <a:t>seind</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Danke</a:t>
            </a:r>
            <a:r>
              <a:rPr lang="en-US" dirty="0"/>
              <a:t> </a:t>
            </a:r>
            <a:r>
              <a:rPr lang="en-US" dirty="0" err="1"/>
              <a:t>fürs</a:t>
            </a:r>
            <a:r>
              <a:rPr lang="en-US" dirty="0"/>
              <a:t> </a:t>
            </a:r>
            <a:r>
              <a:rPr lang="en-US" dirty="0" err="1"/>
              <a:t>zuhören</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meine</a:t>
            </a:r>
            <a:r>
              <a:rPr lang="en-US" dirty="0"/>
              <a:t> Life / Work balance </a:t>
            </a:r>
            <a:r>
              <a:rPr lang="en-US" dirty="0" err="1"/>
              <a:t>oder</a:t>
            </a:r>
            <a:r>
              <a:rPr lang="en-US" dirty="0"/>
              <a:t> </a:t>
            </a:r>
            <a:r>
              <a:rPr lang="en-US" dirty="0" err="1"/>
              <a:t>wie</a:t>
            </a:r>
            <a:r>
              <a:rPr lang="en-US" dirty="0"/>
              <a:t> </a:t>
            </a:r>
            <a:r>
              <a:rPr lang="en-US" dirty="0" err="1"/>
              <a:t>ich</a:t>
            </a:r>
            <a:r>
              <a:rPr lang="en-US" dirty="0"/>
              <a:t> </a:t>
            </a:r>
            <a:r>
              <a:rPr lang="en-US" dirty="0" err="1"/>
              <a:t>immer</a:t>
            </a:r>
            <a:r>
              <a:rPr lang="en-US" dirty="0"/>
              <a:t> sage Wife / Work balance (</a:t>
            </a:r>
            <a:r>
              <a:rPr lang="en-US" dirty="0" err="1"/>
              <a:t>Schicksal</a:t>
            </a:r>
            <a:r>
              <a:rPr lang="en-US" dirty="0"/>
              <a:t> </a:t>
            </a:r>
            <a:r>
              <a:rPr lang="en-US" dirty="0" err="1"/>
              <a:t>wenn</a:t>
            </a:r>
            <a:r>
              <a:rPr lang="en-US" dirty="0"/>
              <a:t> man </a:t>
            </a:r>
            <a:r>
              <a:rPr lang="en-US" dirty="0" err="1"/>
              <a:t>verheiratet</a:t>
            </a:r>
            <a:r>
              <a:rPr lang="en-US" dirty="0"/>
              <a:t> </a:t>
            </a:r>
            <a:r>
              <a:rPr lang="en-US" dirty="0" err="1"/>
              <a:t>ist</a:t>
            </a:r>
            <a:r>
              <a:rPr lang="en-US" dirty="0"/>
              <a:t> ;) )</a:t>
            </a:r>
          </a:p>
          <a:p>
            <a:r>
              <a:rPr lang="en-US" dirty="0" err="1"/>
              <a:t>D.h</a:t>
            </a:r>
            <a:r>
              <a:rPr lang="en-US" dirty="0"/>
              <a:t>. </a:t>
            </a:r>
            <a:r>
              <a:rPr lang="en-US" dirty="0" err="1"/>
              <a:t>ich</a:t>
            </a:r>
            <a:r>
              <a:rPr lang="en-US" dirty="0"/>
              <a:t> </a:t>
            </a:r>
            <a:r>
              <a:rPr lang="en-US" dirty="0" err="1"/>
              <a:t>kann</a:t>
            </a:r>
            <a:r>
              <a:rPr lang="en-US" dirty="0"/>
              <a:t> </a:t>
            </a:r>
            <a:r>
              <a:rPr lang="en-US" dirty="0" err="1"/>
              <a:t>meine</a:t>
            </a:r>
            <a:r>
              <a:rPr lang="en-US" dirty="0"/>
              <a:t> </a:t>
            </a:r>
            <a:r>
              <a:rPr lang="en-US" dirty="0" err="1"/>
              <a:t>Arbeit</a:t>
            </a:r>
            <a:r>
              <a:rPr lang="en-US" dirty="0"/>
              <a:t> </a:t>
            </a:r>
            <a:r>
              <a:rPr lang="en-US" dirty="0" err="1"/>
              <a:t>rund</a:t>
            </a:r>
            <a:r>
              <a:rPr lang="en-US" dirty="0"/>
              <a:t> um </a:t>
            </a:r>
            <a:r>
              <a:rPr lang="en-US" dirty="0" err="1"/>
              <a:t>mein</a:t>
            </a:r>
            <a:r>
              <a:rPr lang="en-US" dirty="0"/>
              <a:t> </a:t>
            </a:r>
            <a:r>
              <a:rPr lang="en-US" dirty="0" err="1"/>
              <a:t>Privatleben</a:t>
            </a:r>
            <a:r>
              <a:rPr lang="en-US" dirty="0"/>
              <a:t> </a:t>
            </a:r>
            <a:r>
              <a:rPr lang="en-US" dirty="0" err="1"/>
              <a:t>organisieren</a:t>
            </a:r>
            <a:r>
              <a:rPr lang="en-US" dirty="0"/>
              <a:t>.</a:t>
            </a:r>
          </a:p>
          <a:p>
            <a:r>
              <a:rPr lang="en-US" dirty="0"/>
              <a:t>“Sometimes shit hits the fan”</a:t>
            </a:r>
          </a:p>
          <a:p>
            <a:r>
              <a:rPr lang="en-US" dirty="0"/>
              <a:t>Das </a:t>
            </a:r>
            <a:r>
              <a:rPr lang="en-US" dirty="0" err="1"/>
              <a:t>passiert</a:t>
            </a:r>
            <a:r>
              <a:rPr lang="en-US" dirty="0"/>
              <a:t> </a:t>
            </a:r>
            <a:r>
              <a:rPr lang="en-US" dirty="0" err="1"/>
              <a:t>jedem</a:t>
            </a:r>
            <a:r>
              <a:rPr lang="en-US" dirty="0"/>
              <a:t> </a:t>
            </a:r>
            <a:r>
              <a:rPr lang="en-US" dirty="0" err="1"/>
              <a:t>einmal</a:t>
            </a:r>
            <a:r>
              <a:rPr lang="en-US" dirty="0"/>
              <a:t> </a:t>
            </a:r>
            <a:r>
              <a:rPr lang="en-US" dirty="0" err="1"/>
              <a:t>im</a:t>
            </a:r>
            <a:r>
              <a:rPr lang="en-US" dirty="0"/>
              <a:t> Leben</a:t>
            </a:r>
          </a:p>
          <a:p>
            <a:r>
              <a:rPr lang="en-US" dirty="0" err="1"/>
              <a:t>Beispiel</a:t>
            </a:r>
            <a:r>
              <a:rPr lang="en-US" dirty="0"/>
              <a:t> </a:t>
            </a:r>
            <a:r>
              <a:rPr lang="en-US" dirty="0" err="1"/>
              <a:t>Rücken</a:t>
            </a:r>
            <a:r>
              <a:rPr lang="en-US" dirty="0"/>
              <a:t> </a:t>
            </a:r>
            <a:r>
              <a:rPr lang="en-US" dirty="0" err="1"/>
              <a:t>meiner</a:t>
            </a:r>
            <a:r>
              <a:rPr lang="en-US" dirty="0"/>
              <a:t> Frau, Tot der Frau </a:t>
            </a:r>
            <a:r>
              <a:rPr lang="en-US" dirty="0" err="1"/>
              <a:t>eines</a:t>
            </a:r>
            <a:r>
              <a:rPr lang="en-US" dirty="0"/>
              <a:t> </a:t>
            </a:r>
            <a:r>
              <a:rPr lang="en-US" dirty="0" err="1"/>
              <a:t>Arbeitskollegen</a:t>
            </a:r>
            <a:endParaRPr lang="en-US" dirty="0"/>
          </a:p>
          <a:p>
            <a:r>
              <a:rPr lang="en-US" dirty="0" err="1"/>
              <a:t>Wie</a:t>
            </a:r>
            <a:r>
              <a:rPr lang="en-US" dirty="0"/>
              <a:t> </a:t>
            </a:r>
            <a:r>
              <a:rPr lang="en-US" dirty="0" err="1"/>
              <a:t>wichtig</a:t>
            </a:r>
            <a:r>
              <a:rPr lang="en-US" dirty="0"/>
              <a:t> </a:t>
            </a:r>
            <a:r>
              <a:rPr lang="en-US" dirty="0" err="1"/>
              <a:t>dass</a:t>
            </a:r>
            <a:r>
              <a:rPr lang="en-US" dirty="0"/>
              <a:t> das </a:t>
            </a:r>
            <a:r>
              <a:rPr lang="en-US" dirty="0" err="1"/>
              <a:t>Privatleben</a:t>
            </a:r>
            <a:r>
              <a:rPr lang="en-US" dirty="0"/>
              <a:t> und seine </a:t>
            </a:r>
            <a:r>
              <a:rPr lang="en-US" dirty="0" err="1"/>
              <a:t>Freunde</a:t>
            </a:r>
            <a:r>
              <a:rPr lang="en-US" dirty="0"/>
              <a:t> </a:t>
            </a:r>
            <a:r>
              <a:rPr lang="en-US" dirty="0" err="1"/>
              <a:t>sind</a:t>
            </a:r>
            <a:endParaRPr lang="en-US" dirty="0"/>
          </a:p>
          <a:p>
            <a:r>
              <a:rPr lang="en-US" dirty="0" err="1"/>
              <a:t>Manchmal</a:t>
            </a:r>
            <a:r>
              <a:rPr lang="en-US" dirty="0"/>
              <a:t> </a:t>
            </a:r>
            <a:r>
              <a:rPr lang="en-US" dirty="0" err="1"/>
              <a:t>hört</a:t>
            </a:r>
            <a:r>
              <a:rPr lang="en-US" dirty="0"/>
              <a:t> man </a:t>
            </a:r>
            <a:r>
              <a:rPr lang="en-US" dirty="0" err="1"/>
              <a:t>dann</a:t>
            </a:r>
            <a:r>
              <a:rPr lang="en-US" dirty="0"/>
              <a:t> “ja </a:t>
            </a:r>
            <a:r>
              <a:rPr lang="en-US" dirty="0" err="1"/>
              <a:t>aber</a:t>
            </a:r>
            <a:r>
              <a:rPr lang="en-US" dirty="0"/>
              <a:t> </a:t>
            </a:r>
            <a:r>
              <a:rPr lang="en-US" dirty="0" err="1"/>
              <a:t>dann</a:t>
            </a:r>
            <a:r>
              <a:rPr lang="en-US" dirty="0"/>
              <a:t> </a:t>
            </a:r>
            <a:r>
              <a:rPr lang="en-US" dirty="0" err="1"/>
              <a:t>bist</a:t>
            </a:r>
            <a:r>
              <a:rPr lang="en-US" dirty="0"/>
              <a:t> du </a:t>
            </a:r>
            <a:r>
              <a:rPr lang="en-US" dirty="0" err="1"/>
              <a:t>nicht</a:t>
            </a:r>
            <a:r>
              <a:rPr lang="en-US" dirty="0"/>
              <a:t> am </a:t>
            </a:r>
            <a:r>
              <a:rPr lang="en-US" dirty="0" err="1"/>
              <a:t>arbeiten</a:t>
            </a:r>
            <a:r>
              <a:rPr lang="en-US" dirty="0"/>
              <a:t>”, ja </a:t>
            </a:r>
            <a:r>
              <a:rPr lang="en-US" dirty="0" err="1"/>
              <a:t>genau</a:t>
            </a:r>
            <a:r>
              <a:rPr lang="en-US" dirty="0"/>
              <a:t>! </a:t>
            </a:r>
            <a:r>
              <a:rPr lang="en-US" dirty="0" err="1"/>
              <a:t>Genau</a:t>
            </a:r>
            <a:r>
              <a:rPr lang="en-US" dirty="0"/>
              <a:t> die Zeit </a:t>
            </a:r>
            <a:r>
              <a:rPr lang="en-US" dirty="0" err="1"/>
              <a:t>für</a:t>
            </a:r>
            <a:r>
              <a:rPr lang="en-US" dirty="0"/>
              <a:t> </a:t>
            </a:r>
            <a:r>
              <a:rPr lang="en-US" dirty="0" err="1"/>
              <a:t>mich</a:t>
            </a:r>
            <a:r>
              <a:rPr lang="en-US" dirty="0"/>
              <a:t> </a:t>
            </a:r>
            <a:r>
              <a:rPr lang="en-US" dirty="0" err="1"/>
              <a:t>ermöglicht</a:t>
            </a:r>
            <a:r>
              <a:rPr lang="en-US" dirty="0"/>
              <a:t> </a:t>
            </a:r>
            <a:r>
              <a:rPr lang="en-US" dirty="0" err="1"/>
              <a:t>Raum</a:t>
            </a:r>
            <a:r>
              <a:rPr lang="en-US" dirty="0"/>
              <a:t> </a:t>
            </a:r>
            <a:r>
              <a:rPr lang="en-US" dirty="0" err="1"/>
              <a:t>für</a:t>
            </a:r>
            <a:r>
              <a:rPr lang="en-US" dirty="0"/>
              <a:t> </a:t>
            </a:r>
            <a:r>
              <a:rPr lang="en-US" dirty="0" err="1"/>
              <a:t>Kreativität</a:t>
            </a:r>
            <a:r>
              <a:rPr lang="en-US" dirty="0"/>
              <a:t> und </a:t>
            </a:r>
            <a:r>
              <a:rPr lang="en-US" dirty="0" err="1"/>
              <a:t>Veränderung</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398739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Ich </a:t>
            </a:r>
            <a:r>
              <a:rPr lang="en-US" dirty="0" err="1"/>
              <a:t>kann</a:t>
            </a:r>
            <a:r>
              <a:rPr lang="en-US" dirty="0"/>
              <a:t> </a:t>
            </a:r>
            <a:r>
              <a:rPr lang="en-US" dirty="0" err="1"/>
              <a:t>auch</a:t>
            </a:r>
            <a:r>
              <a:rPr lang="en-US" dirty="0"/>
              <a:t> </a:t>
            </a:r>
            <a:r>
              <a:rPr lang="en-US" dirty="0" err="1"/>
              <a:t>tun</a:t>
            </a:r>
            <a:r>
              <a:rPr lang="en-US" dirty="0"/>
              <a:t> was </a:t>
            </a:r>
            <a:r>
              <a:rPr lang="en-US" dirty="0" err="1"/>
              <a:t>ich</a:t>
            </a:r>
            <a:r>
              <a:rPr lang="en-US" dirty="0"/>
              <a:t> will. </a:t>
            </a:r>
            <a:r>
              <a:rPr lang="en-US" dirty="0" err="1"/>
              <a:t>Es</a:t>
            </a:r>
            <a:r>
              <a:rPr lang="en-US" dirty="0"/>
              <a:t> </a:t>
            </a:r>
            <a:r>
              <a:rPr lang="en-US" dirty="0" err="1"/>
              <a:t>ist</a:t>
            </a:r>
            <a:r>
              <a:rPr lang="en-US" dirty="0"/>
              <a:t> </a:t>
            </a:r>
            <a:r>
              <a:rPr lang="en-US" dirty="0" err="1"/>
              <a:t>meine</a:t>
            </a:r>
            <a:r>
              <a:rPr lang="en-US" dirty="0"/>
              <a:t> </a:t>
            </a:r>
            <a:r>
              <a:rPr lang="en-US" dirty="0" err="1"/>
              <a:t>Entscheidung</a:t>
            </a:r>
            <a:r>
              <a:rPr lang="en-US" dirty="0"/>
              <a:t> an was </a:t>
            </a:r>
            <a:r>
              <a:rPr lang="en-US" dirty="0" err="1"/>
              <a:t>ich</a:t>
            </a:r>
            <a:r>
              <a:rPr lang="en-US" dirty="0"/>
              <a:t> </a:t>
            </a:r>
            <a:r>
              <a:rPr lang="en-US" dirty="0" err="1"/>
              <a:t>arbeite</a:t>
            </a:r>
            <a:r>
              <a:rPr lang="en-US" dirty="0"/>
              <a:t>. </a:t>
            </a:r>
            <a:r>
              <a:rPr lang="en-US" dirty="0" err="1"/>
              <a:t>Keine</a:t>
            </a:r>
            <a:r>
              <a:rPr lang="en-US" dirty="0"/>
              <a:t> Manager die </a:t>
            </a:r>
            <a:r>
              <a:rPr lang="en-US" dirty="0" err="1"/>
              <a:t>mir</a:t>
            </a:r>
            <a:r>
              <a:rPr lang="en-US" dirty="0"/>
              <a:t> </a:t>
            </a:r>
            <a:r>
              <a:rPr lang="en-US" dirty="0" err="1"/>
              <a:t>sagen</a:t>
            </a:r>
            <a:r>
              <a:rPr lang="en-US" dirty="0"/>
              <a:t> was </a:t>
            </a:r>
            <a:r>
              <a:rPr lang="en-US" dirty="0" err="1"/>
              <a:t>ich</a:t>
            </a:r>
            <a:r>
              <a:rPr lang="en-US" dirty="0"/>
              <a:t> </a:t>
            </a:r>
            <a:r>
              <a:rPr lang="en-US" dirty="0" err="1"/>
              <a:t>zu</a:t>
            </a:r>
            <a:r>
              <a:rPr lang="en-US" dirty="0"/>
              <a:t> </a:t>
            </a:r>
            <a:r>
              <a:rPr lang="en-US" dirty="0" err="1"/>
              <a:t>tun</a:t>
            </a:r>
            <a:r>
              <a:rPr lang="en-US" dirty="0"/>
              <a:t> </a:t>
            </a:r>
            <a:r>
              <a:rPr lang="en-US" dirty="0" err="1"/>
              <a:t>habe</a:t>
            </a:r>
            <a:r>
              <a:rPr lang="en-US" dirty="0"/>
              <a:t>. Ich </a:t>
            </a:r>
            <a:r>
              <a:rPr lang="en-US" dirty="0" err="1"/>
              <a:t>arbeite</a:t>
            </a:r>
            <a:r>
              <a:rPr lang="en-US" dirty="0"/>
              <a:t> an </a:t>
            </a:r>
            <a:r>
              <a:rPr lang="en-US" dirty="0" err="1"/>
              <a:t>Dingen</a:t>
            </a:r>
            <a:r>
              <a:rPr lang="en-US" dirty="0"/>
              <a:t> </a:t>
            </a:r>
            <a:r>
              <a:rPr lang="en-US" dirty="0" err="1"/>
              <a:t>bei</a:t>
            </a:r>
            <a:r>
              <a:rPr lang="en-US" dirty="0"/>
              <a:t> </a:t>
            </a:r>
            <a:r>
              <a:rPr lang="en-US" dirty="0" err="1"/>
              <a:t>denen</a:t>
            </a:r>
            <a:r>
              <a:rPr lang="en-US" dirty="0"/>
              <a:t> </a:t>
            </a:r>
            <a:r>
              <a:rPr lang="en-US" dirty="0" err="1"/>
              <a:t>ich</a:t>
            </a:r>
            <a:r>
              <a:rPr lang="en-US" dirty="0"/>
              <a:t> Wert </a:t>
            </a:r>
            <a:r>
              <a:rPr lang="en-US" dirty="0" err="1"/>
              <a:t>generieren</a:t>
            </a:r>
            <a:r>
              <a:rPr lang="en-US" dirty="0"/>
              <a:t> </a:t>
            </a:r>
            <a:r>
              <a:rPr lang="en-US" dirty="0" err="1"/>
              <a:t>kann</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 </a:t>
            </a:r>
            <a:r>
              <a:rPr lang="en-US" dirty="0" err="1"/>
              <a:t>tönt</a:t>
            </a:r>
            <a:r>
              <a:rPr lang="en-US" dirty="0"/>
              <a:t> </a:t>
            </a:r>
            <a:r>
              <a:rPr lang="en-US" dirty="0" err="1"/>
              <a:t>wie</a:t>
            </a:r>
            <a:r>
              <a:rPr lang="en-US" dirty="0"/>
              <a:t> Chaos</a:t>
            </a: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 </a:t>
            </a:r>
            <a:r>
              <a:rPr lang="en-US" dirty="0" err="1"/>
              <a:t>manchmal</a:t>
            </a:r>
            <a:r>
              <a:rPr lang="en-US" dirty="0"/>
              <a:t> </a:t>
            </a:r>
            <a:r>
              <a:rPr lang="en-US" dirty="0" err="1"/>
              <a:t>ist</a:t>
            </a:r>
            <a:r>
              <a:rPr lang="en-US" dirty="0"/>
              <a:t> </a:t>
            </a:r>
            <a:r>
              <a:rPr lang="en-US" dirty="0" err="1"/>
              <a:t>es</a:t>
            </a:r>
            <a:r>
              <a:rPr lang="en-US" dirty="0"/>
              <a:t> Chaos </a:t>
            </a:r>
            <a:r>
              <a:rPr lang="en-US" dirty="0" err="1"/>
              <a:t>aber</a:t>
            </a:r>
            <a:r>
              <a:rPr lang="en-US" dirty="0"/>
              <a:t> bevor </a:t>
            </a:r>
            <a:r>
              <a:rPr lang="en-US" dirty="0" err="1"/>
              <a:t>ich</a:t>
            </a:r>
            <a:r>
              <a:rPr lang="en-US" dirty="0"/>
              <a:t> </a:t>
            </a:r>
            <a:r>
              <a:rPr lang="en-US" dirty="0" err="1"/>
              <a:t>weiter</a:t>
            </a:r>
            <a:r>
              <a:rPr lang="en-US" dirty="0"/>
              <a:t> </a:t>
            </a:r>
            <a:r>
              <a:rPr lang="en-US" dirty="0" err="1"/>
              <a:t>darauf</a:t>
            </a:r>
            <a:r>
              <a:rPr lang="en-US" dirty="0"/>
              <a:t> </a:t>
            </a:r>
            <a:r>
              <a:rPr lang="en-US" dirty="0" err="1"/>
              <a:t>eingehe</a:t>
            </a:r>
            <a:r>
              <a:rPr lang="en-US" dirty="0"/>
              <a:t> was </a:t>
            </a:r>
            <a:r>
              <a:rPr lang="en-US" dirty="0" err="1"/>
              <a:t>wir</a:t>
            </a:r>
            <a:r>
              <a:rPr lang="en-US" dirty="0"/>
              <a:t> </a:t>
            </a:r>
            <a:r>
              <a:rPr lang="en-US" dirty="0" err="1"/>
              <a:t>tun</a:t>
            </a:r>
            <a:r>
              <a:rPr lang="en-US" dirty="0"/>
              <a:t> um das Chaos </a:t>
            </a:r>
            <a:r>
              <a:rPr lang="en-US" dirty="0" err="1"/>
              <a:t>zu</a:t>
            </a:r>
            <a:r>
              <a:rPr lang="en-US" dirty="0"/>
              <a:t> </a:t>
            </a:r>
            <a:r>
              <a:rPr lang="en-US" dirty="0" err="1"/>
              <a:t>kontrollieren</a:t>
            </a:r>
            <a:r>
              <a:rPr lang="en-US" dirty="0"/>
              <a:t> </a:t>
            </a:r>
            <a:r>
              <a:rPr lang="en-US" dirty="0" err="1"/>
              <a:t>mache</a:t>
            </a:r>
            <a:r>
              <a:rPr lang="en-US" dirty="0"/>
              <a:t> </a:t>
            </a:r>
            <a:r>
              <a:rPr lang="en-US" dirty="0" err="1"/>
              <a:t>ich</a:t>
            </a:r>
            <a:r>
              <a:rPr lang="en-US" dirty="0"/>
              <a:t> </a:t>
            </a:r>
            <a:r>
              <a:rPr lang="en-US" dirty="0" err="1"/>
              <a:t>ein</a:t>
            </a:r>
            <a:r>
              <a:rPr lang="en-US" dirty="0"/>
              <a:t> </a:t>
            </a:r>
            <a:r>
              <a:rPr lang="en-US" dirty="0" err="1"/>
              <a:t>Schritt</a:t>
            </a:r>
            <a:r>
              <a:rPr lang="en-US" dirty="0"/>
              <a:t> </a:t>
            </a:r>
            <a:r>
              <a:rPr lang="en-US" dirty="0" err="1"/>
              <a:t>zurück</a:t>
            </a:r>
            <a:r>
              <a:rPr lang="en-US" dirty="0"/>
              <a:t> und </a:t>
            </a:r>
            <a:r>
              <a:rPr lang="en-US" dirty="0" err="1"/>
              <a:t>analysiere</a:t>
            </a:r>
            <a:r>
              <a:rPr lang="en-US" dirty="0"/>
              <a:t> </a:t>
            </a:r>
            <a:r>
              <a:rPr lang="en-US" dirty="0" err="1"/>
              <a:t>aus</a:t>
            </a:r>
            <a:r>
              <a:rPr lang="en-US" dirty="0"/>
              <a:t> </a:t>
            </a:r>
            <a:r>
              <a:rPr lang="en-US" dirty="0" err="1"/>
              <a:t>meiner</a:t>
            </a:r>
            <a:r>
              <a:rPr lang="en-US" dirty="0"/>
              <a:t> </a:t>
            </a:r>
            <a:r>
              <a:rPr lang="en-US" dirty="0" err="1"/>
              <a:t>Erfahrung</a:t>
            </a:r>
            <a:r>
              <a:rPr lang="en-US" dirty="0"/>
              <a:t> </a:t>
            </a:r>
            <a:r>
              <a:rPr lang="en-US" dirty="0" err="1"/>
              <a:t>wie</a:t>
            </a:r>
            <a:r>
              <a:rPr lang="en-US" dirty="0"/>
              <a:t> </a:t>
            </a:r>
            <a:r>
              <a:rPr lang="en-US" dirty="0" err="1"/>
              <a:t>traditionelle</a:t>
            </a:r>
            <a:r>
              <a:rPr lang="en-US" dirty="0"/>
              <a:t> </a:t>
            </a:r>
            <a:r>
              <a:rPr lang="en-US" dirty="0" err="1"/>
              <a:t>Firmen</a:t>
            </a:r>
            <a:r>
              <a:rPr lang="en-US" dirty="0"/>
              <a:t> </a:t>
            </a:r>
            <a:r>
              <a:rPr lang="en-US" dirty="0" err="1"/>
              <a:t>arbeiten</a:t>
            </a:r>
            <a:r>
              <a:rPr lang="en-US"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03.05.2017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03.05.2017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03.05.2017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03.05.2017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472" y="6385432"/>
            <a:ext cx="2480166"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https://teamtime.zone/</a:t>
            </a:r>
          </a:p>
        </p:txBody>
      </p:sp>
      <p:pic>
        <p:nvPicPr>
          <p:cNvPr id="11" name="Picture 10"/>
          <p:cNvPicPr>
            <a:picLocks noChangeAspect="1"/>
          </p:cNvPicPr>
          <p:nvPr/>
        </p:nvPicPr>
        <p:blipFill rotWithShape="1">
          <a:blip r:embed="rId3"/>
          <a:srcRect r="672"/>
          <a:stretch/>
        </p:blipFill>
        <p:spPr>
          <a:xfrm>
            <a:off x="0" y="0"/>
            <a:ext cx="12203111" cy="6293224"/>
          </a:xfrm>
          <a:prstGeom prst="rect">
            <a:avLst/>
          </a:prstGeom>
        </p:spPr>
      </p:pic>
      <p:grpSp>
        <p:nvGrpSpPr>
          <p:cNvPr id="18" name="Group 17"/>
          <p:cNvGrpSpPr/>
          <p:nvPr/>
        </p:nvGrpSpPr>
        <p:grpSpPr>
          <a:xfrm>
            <a:off x="4879361" y="4433293"/>
            <a:ext cx="2827725" cy="1091527"/>
            <a:chOff x="4879361" y="4433293"/>
            <a:chExt cx="2827725" cy="1091527"/>
          </a:xfrm>
        </p:grpSpPr>
        <p:cxnSp>
          <p:nvCxnSpPr>
            <p:cNvPr id="13" name="Straight Arrow Connector 12"/>
            <p:cNvCxnSpPr>
              <a:cxnSpLocks/>
            </p:cNvCxnSpPr>
            <p:nvPr/>
          </p:nvCxnSpPr>
          <p:spPr>
            <a:xfrm>
              <a:off x="4879361" y="5048410"/>
              <a:ext cx="1944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23422" y="4725681"/>
              <a:ext cx="883664" cy="7991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5000487" y="4433293"/>
              <a:ext cx="1822935" cy="584775"/>
            </a:xfrm>
            <a:prstGeom prst="rect">
              <a:avLst/>
            </a:prstGeom>
            <a:noFill/>
          </p:spPr>
          <p:txBody>
            <a:bodyPr wrap="none" rtlCol="0">
              <a:spAutoFit/>
            </a:bodyPr>
            <a:lstStyle/>
            <a:p>
              <a:r>
                <a:rPr lang="en-US" sz="3200" dirty="0">
                  <a:solidFill>
                    <a:schemeClr val="accent2"/>
                  </a:solidFill>
                  <a:latin typeface="Yanone Kaffeesatz Regular" panose="02000000000000000000" pitchFamily="2" charset="0"/>
                </a:rPr>
                <a:t>That’s me </a:t>
              </a:r>
              <a:r>
                <a:rPr lang="en-US" sz="3200" dirty="0">
                  <a:solidFill>
                    <a:schemeClr val="accent2"/>
                  </a:solidFill>
                  <a:latin typeface="Yanone Kaffeesatz Regular" panose="02000000000000000000" pitchFamily="2" charset="0"/>
                  <a:sym typeface="Wingdings" panose="05000000000000000000" pitchFamily="2" charset="2"/>
                </a:rPr>
                <a:t></a:t>
              </a:r>
              <a:endParaRPr lang="de-CH" sz="3200" dirty="0">
                <a:solidFill>
                  <a:schemeClr val="accent2"/>
                </a:solidFill>
                <a:latin typeface="Yanone Kaffeesatz Regular" panose="02000000000000000000" pitchFamily="2" charset="0"/>
              </a:endParaRPr>
            </a:p>
          </p:txBody>
        </p:sp>
      </p:grpSp>
    </p:spTree>
    <p:extLst>
      <p:ext uri="{BB962C8B-B14F-4D97-AF65-F5344CB8AC3E}">
        <p14:creationId xmlns:p14="http://schemas.microsoft.com/office/powerpoint/2010/main" val="33193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357" y="2321005"/>
            <a:ext cx="10551286"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Initiative vs Project</a:t>
            </a:r>
            <a:endParaRPr lang="de-CH" sz="1600" dirty="0"/>
          </a:p>
        </p:txBody>
      </p:sp>
    </p:spTree>
    <p:extLst>
      <p:ext uri="{BB962C8B-B14F-4D97-AF65-F5344CB8AC3E}">
        <p14:creationId xmlns:p14="http://schemas.microsoft.com/office/powerpoint/2010/main" val="18722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10075194"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Task 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8052306" y="2667097"/>
            <a:ext cx="3097577" cy="1754326"/>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@danielmarbach</a:t>
            </a:r>
          </a:p>
          <a:p>
            <a:r>
              <a:rPr lang="en-US" sz="3600" dirty="0">
                <a:solidFill>
                  <a:schemeClr val="accent4"/>
                </a:solidFill>
                <a:latin typeface="Yanone Kaffeesatz Regular" panose="02000000000000000000" pitchFamily="2" charset="0"/>
              </a:rPr>
              <a:t>particular.net/blog</a:t>
            </a:r>
          </a:p>
          <a:p>
            <a:r>
              <a:rPr lang="en-US" sz="3600" dirty="0">
                <a:solidFill>
                  <a:schemeClr val="accent4"/>
                </a:solidFill>
                <a:latin typeface="Yanone Kaffeesatz Regular" panose="02000000000000000000" pitchFamily="2" charset="0"/>
              </a:rPr>
              <a:t>planetgeek.ch</a:t>
            </a:r>
          </a:p>
        </p:txBody>
      </p:sp>
      <p:sp>
        <p:nvSpPr>
          <p:cNvPr id="5" name="Rectangle 4"/>
          <p:cNvSpPr/>
          <p:nvPr/>
        </p:nvSpPr>
        <p:spPr>
          <a:xfrm>
            <a:off x="891348" y="196690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spTree>
    <p:extLst>
      <p:ext uri="{BB962C8B-B14F-4D97-AF65-F5344CB8AC3E}">
        <p14:creationId xmlns:p14="http://schemas.microsoft.com/office/powerpoint/2010/main" val="254036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3116</Words>
  <Application>Microsoft Office PowerPoint</Application>
  <PresentationFormat>Widescreen</PresentationFormat>
  <Paragraphs>448</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Wingdings</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231</cp:revision>
  <dcterms:created xsi:type="dcterms:W3CDTF">2016-02-22T14:00:45Z</dcterms:created>
  <dcterms:modified xsi:type="dcterms:W3CDTF">2017-05-03T14:56:28Z</dcterms:modified>
</cp:coreProperties>
</file>