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18" r:id="rId17"/>
    <p:sldId id="321" r:id="rId18"/>
    <p:sldId id="329" r:id="rId19"/>
    <p:sldId id="319" r:id="rId20"/>
    <p:sldId id="323" r:id="rId21"/>
    <p:sldId id="320" r:id="rId22"/>
    <p:sldId id="334" r:id="rId23"/>
    <p:sldId id="335" r:id="rId24"/>
    <p:sldId id="336" r:id="rId25"/>
    <p:sldId id="339" r:id="rId26"/>
    <p:sldId id="338" r:id="rId27"/>
    <p:sldId id="340" r:id="rId28"/>
    <p:sldId id="341" r:id="rId29"/>
    <p:sldId id="324" r:id="rId30"/>
    <p:sldId id="293" r:id="rId31"/>
    <p:sldId id="273" r:id="rId32"/>
    <p:sldId id="342" r:id="rId33"/>
    <p:sldId id="267" r:id="rId34"/>
    <p:sldId id="275" r:id="rId35"/>
    <p:sldId id="268" r:id="rId36"/>
    <p:sldId id="27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18"/>
            <p14:sldId id="321"/>
            <p14:sldId id="329"/>
            <p14:sldId id="319"/>
          </p14:sldIdLst>
        </p14:section>
        <p14:section name="Build It" id="{E09579EF-7AB0-4244-BB57-E3D41E728303}">
          <p14:sldIdLst>
            <p14:sldId id="323"/>
            <p14:sldId id="320"/>
            <p14:sldId id="334"/>
            <p14:sldId id="335"/>
            <p14:sldId id="336"/>
            <p14:sldId id="339"/>
            <p14:sldId id="338"/>
            <p14:sldId id="340"/>
            <p14:sldId id="341"/>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141" d="100"/>
          <a:sy n="141" d="100"/>
        </p:scale>
        <p:origin x="3489" y="103"/>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28.08.2018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‹Nr.›</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413220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28.08.2018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28.08.2018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28.08.2018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28.08.2018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28.08.2018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28.08.2018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28.08.2018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28.08.2018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28.08.2018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28.08.2018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28.08.2018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‹Nr.›</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28.08.2018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‹Nr.›</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284989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361176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057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a:solidFill>
                  <a:schemeClr val="tx2"/>
                </a:solidFill>
                <a:latin typeface="Yanone Kaffeesatz Regular" panose="02000000000000000000" pitchFamily="2" charset="0"/>
              </a:rPr>
              <a:t>/</a:t>
            </a:r>
            <a:r>
              <a:rPr lang="en-US" sz="540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1410</Words>
  <Application>Microsoft Office PowerPoint</Application>
  <PresentationFormat>Breitbild</PresentationFormat>
  <Paragraphs>232</Paragraphs>
  <Slides>36</Slides>
  <Notes>32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36</vt:i4>
      </vt:variant>
    </vt:vector>
  </HeadingPairs>
  <TitlesOfParts>
    <vt:vector size="40" baseType="lpstr">
      <vt:lpstr>Arial</vt:lpstr>
      <vt:lpstr>Calibri</vt:lpstr>
      <vt:lpstr>Yanone Kaffeesatz Regular</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142</cp:revision>
  <dcterms:created xsi:type="dcterms:W3CDTF">2016-02-22T14:00:45Z</dcterms:created>
  <dcterms:modified xsi:type="dcterms:W3CDTF">2018-08-28T10:39:17Z</dcterms:modified>
</cp:coreProperties>
</file>