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18.09.2012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Wishes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15</cp:revision>
  <dcterms:created xsi:type="dcterms:W3CDTF">2012-09-17T21:04:28Z</dcterms:created>
  <dcterms:modified xsi:type="dcterms:W3CDTF">2012-09-18T13:35:19Z</dcterms:modified>
</cp:coreProperties>
</file>