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29" autoAdjust="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C8486-670A-4C00-AE60-61D7276FEF41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10AD5-0C56-4843-AD95-5421DF391F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7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Service Bus</a:t>
            </a:r>
          </a:p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bus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Reliability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089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Publish</a:t>
            </a:r>
            <a:r>
              <a:rPr lang="de-CH" dirty="0" smtClean="0"/>
              <a:t> / </a:t>
            </a:r>
            <a:r>
              <a:rPr lang="de-CH" dirty="0" err="1" smtClean="0"/>
              <a:t>Subscribe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79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Sagas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7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1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8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6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2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5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4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6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3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E21-8E88-45A7-8312-239BEB16CE9A}" type="datetimeFigureOut">
              <a:rPr lang="de-CH" smtClean="0"/>
              <a:t>16.10.2013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5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chnology_in_The_Hitchhiker's_Guide_to_the_Galaxy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rsEnzler\Desktop\Siriu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548680"/>
            <a:ext cx="42386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8152" y="2636912"/>
            <a:ext cx="85078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technology mentioned in the series are products of the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Sirius </a:t>
            </a:r>
            <a:r>
              <a:rPr lang="en-US" b="1" dirty="0"/>
              <a:t>Cybernetics Corporation</a:t>
            </a:r>
            <a:r>
              <a:rPr lang="en-US" dirty="0"/>
              <a:t>, a decidedly inept company responsible for the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creation of a wide range of robots and </a:t>
            </a:r>
            <a:r>
              <a:rPr lang="en-US" dirty="0" err="1"/>
              <a:t>labour-saving</a:t>
            </a:r>
            <a:r>
              <a:rPr lang="en-US" dirty="0"/>
              <a:t> devices, such 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lifts</a:t>
            </a:r>
            <a:r>
              <a:rPr lang="en-US" dirty="0"/>
              <a:t>, automatic doors, ventilation systems, and the </a:t>
            </a:r>
            <a:r>
              <a:rPr lang="en-US" dirty="0" smtClean="0"/>
              <a:t>infamous </a:t>
            </a:r>
            <a:r>
              <a:rPr lang="en-US" dirty="0" err="1" smtClean="0"/>
              <a:t>Nutrimatic</a:t>
            </a:r>
            <a:r>
              <a:rPr lang="en-US" dirty="0" smtClean="0"/>
              <a:t> </a:t>
            </a:r>
            <a:r>
              <a:rPr lang="en-US" dirty="0"/>
              <a:t>Drink Dispenser.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[…]</a:t>
            </a:r>
          </a:p>
          <a:p>
            <a:r>
              <a:rPr lang="en-US" dirty="0" smtClean="0"/>
              <a:t>The </a:t>
            </a:r>
            <a:r>
              <a:rPr lang="en-US" dirty="0"/>
              <a:t>only profitable division of the company is its </a:t>
            </a:r>
            <a:r>
              <a:rPr lang="en-US" b="1" dirty="0"/>
              <a:t>Complaints division</a:t>
            </a:r>
            <a:r>
              <a:rPr lang="en-US" dirty="0"/>
              <a:t>, which,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</a:t>
            </a:r>
            <a:r>
              <a:rPr lang="en-US" dirty="0"/>
              <a:t>to the series, takes up all of the major </a:t>
            </a:r>
            <a:r>
              <a:rPr lang="en-US" dirty="0" smtClean="0"/>
              <a:t>landmasses </a:t>
            </a:r>
            <a:r>
              <a:rPr lang="en-US" dirty="0"/>
              <a:t>on the first three </a:t>
            </a:r>
            <a:r>
              <a:rPr lang="en-US" dirty="0" smtClean="0"/>
              <a:t>planets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in the Sirius Tau system.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song for the Complaints division is Share and Enjoy, and has since become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apparent for the company as a whole. </a:t>
            </a:r>
            <a:r>
              <a:rPr lang="en-US" dirty="0" smtClean="0"/>
              <a:t>[…]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CH" dirty="0" smtClean="0">
                <a:hlinkClick r:id="rId3"/>
              </a:rPr>
              <a:t>http://en.wikipedia.org/wiki/Technology_in_The_Hitchhiker's_Guide_to_the_Galaxy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2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order a new facility</a:t>
            </a:r>
          </a:p>
          <a:p>
            <a:r>
              <a:rPr lang="en-US" dirty="0" smtClean="0"/>
              <a:t>Possible to complain about installed products</a:t>
            </a:r>
          </a:p>
          <a:p>
            <a:r>
              <a:rPr lang="en-US" dirty="0" smtClean="0"/>
              <a:t>Complaining about a product reduces its motivation to operate</a:t>
            </a:r>
          </a:p>
          <a:p>
            <a:r>
              <a:rPr lang="en-US" dirty="0" smtClean="0"/>
              <a:t>After five complaints products usually stop working because of demotivation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0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217449" y="3428998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026050" y="2863947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MotivationDecreased</a:t>
            </a:r>
            <a:endParaRPr lang="de-CH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49497" y="3442545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3481054" y="2913920"/>
            <a:ext cx="171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BecameDemotivated</a:t>
            </a:r>
            <a:endParaRPr lang="de-CH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5536" y="2105719"/>
            <a:ext cx="8640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3528" y="1756695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50" name="Straight Arrow Connector 49"/>
          <p:cNvCxnSpPr>
            <a:stCxn id="38" idx="2"/>
            <a:endCxn id="37" idx="2"/>
          </p:cNvCxnSpPr>
          <p:nvPr/>
        </p:nvCxnSpPr>
        <p:spPr>
          <a:xfrm rot="5400000">
            <a:off x="1928778" y="3119894"/>
            <a:ext cx="12700" cy="618212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39262" y="3760053"/>
            <a:ext cx="150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Fulfilled / </a:t>
            </a:r>
            <a:r>
              <a:rPr lang="en-US" sz="1400" dirty="0" smtClean="0"/>
              <a:t>Delayed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24" name="Rectangle 23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2" name="Rectangle 31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010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3859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5536" y="2105719"/>
            <a:ext cx="8640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3528" y="1756695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389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217449" y="3428998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026050" y="2863947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MotivationDecreased</a:t>
            </a:r>
            <a:endParaRPr lang="de-CH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49497" y="3442545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3481054" y="2913920"/>
            <a:ext cx="171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BecameDemotivated</a:t>
            </a:r>
            <a:endParaRPr lang="de-CH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5536" y="2105719"/>
            <a:ext cx="8640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3528" y="1756695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49" name="Straight Arrow Connector 49"/>
          <p:cNvCxnSpPr/>
          <p:nvPr/>
        </p:nvCxnSpPr>
        <p:spPr>
          <a:xfrm rot="5400000">
            <a:off x="1928778" y="3119894"/>
            <a:ext cx="12700" cy="618212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39262" y="3760053"/>
            <a:ext cx="150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Fulfilled / </a:t>
            </a:r>
            <a:r>
              <a:rPr lang="en-US" sz="1400" dirty="0" smtClean="0"/>
              <a:t>Delayed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Sales.Frontend</a:t>
            </a:r>
            <a:r>
              <a:rPr lang="en-US" dirty="0" smtClean="0"/>
              <a:t> should have a drop down list of facility categories</a:t>
            </a:r>
          </a:p>
          <a:p>
            <a:r>
              <a:rPr lang="en-US" dirty="0" smtClean="0"/>
              <a:t>When an order is accepted and the facility management is down longer than the order timeout facility should not process </a:t>
            </a:r>
            <a:r>
              <a:rPr lang="en-US" smtClean="0"/>
              <a:t>the order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2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(4:3)</PresentationFormat>
  <Paragraphs>101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Wishes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Wishes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Marbach</dc:creator>
  <cp:lastModifiedBy>Daniel Marbach</cp:lastModifiedBy>
  <cp:revision>27</cp:revision>
  <dcterms:created xsi:type="dcterms:W3CDTF">2012-09-17T21:04:28Z</dcterms:created>
  <dcterms:modified xsi:type="dcterms:W3CDTF">2013-10-16T15:28:00Z</dcterms:modified>
</cp:coreProperties>
</file>