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8486-670A-4C00-AE60-61D7276FEF41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10AD5-0C56-4843-AD95-5421DF391F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7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Service Bus</a:t>
            </a:r>
          </a:p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bus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Reliability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89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Publish</a:t>
            </a:r>
            <a:r>
              <a:rPr lang="de-CH" dirty="0" smtClean="0"/>
              <a:t> / </a:t>
            </a:r>
            <a:r>
              <a:rPr lang="de-CH" dirty="0" err="1" smtClean="0"/>
              <a:t>Subscribe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79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Sagas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7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24" name="Rectangle 23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2" name="Rectangle 31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010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3859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389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284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Sales.Frontend</a:t>
            </a:r>
            <a:r>
              <a:rPr lang="en-US" dirty="0" smtClean="0"/>
              <a:t> should have a drop down list of facility categories</a:t>
            </a:r>
          </a:p>
          <a:p>
            <a:r>
              <a:rPr lang="en-US" dirty="0" smtClean="0"/>
              <a:t>When an order is accepted and the facility management is down longer than the order timeout facility should not process </a:t>
            </a:r>
            <a:r>
              <a:rPr lang="en-US" smtClean="0"/>
              <a:t>the order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2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96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Wishes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Wishes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23</cp:revision>
  <dcterms:created xsi:type="dcterms:W3CDTF">2012-09-17T21:04:28Z</dcterms:created>
  <dcterms:modified xsi:type="dcterms:W3CDTF">2012-09-20T19:51:53Z</dcterms:modified>
</cp:coreProperties>
</file>