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0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6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25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5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4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4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6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E21-8E88-45A7-8312-239BEB16CE9A}" type="datetimeFigureOut">
              <a:rPr lang="de-CH" smtClean="0"/>
              <a:t>17.09.2012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893-28DC-45CB-839D-BA42F17BA60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5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chnology_in_The_Hitchhiker's_Guide_to_the_Galaxy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rsEnzler\Desktop\Siriu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548680"/>
            <a:ext cx="423862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38152" y="2636912"/>
            <a:ext cx="85078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technology mentioned in the series are products of the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Sirius </a:t>
            </a:r>
            <a:r>
              <a:rPr lang="en-US" b="1" dirty="0"/>
              <a:t>Cybernetics Corporation</a:t>
            </a:r>
            <a:r>
              <a:rPr lang="en-US" dirty="0"/>
              <a:t>, a decidedly inept company responsible for the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creation of a wide range of robots and </a:t>
            </a:r>
            <a:r>
              <a:rPr lang="en-US" dirty="0" err="1"/>
              <a:t>labour-saving</a:t>
            </a:r>
            <a:r>
              <a:rPr lang="en-US" dirty="0"/>
              <a:t> devices, such as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lifts</a:t>
            </a:r>
            <a:r>
              <a:rPr lang="en-US" dirty="0"/>
              <a:t>, automatic doors, ventilation systems, and the </a:t>
            </a:r>
            <a:r>
              <a:rPr lang="en-US" dirty="0" smtClean="0"/>
              <a:t>infamous </a:t>
            </a:r>
            <a:r>
              <a:rPr lang="en-US" dirty="0" err="1" smtClean="0"/>
              <a:t>Nutrimatic</a:t>
            </a:r>
            <a:r>
              <a:rPr lang="en-US" dirty="0" smtClean="0"/>
              <a:t> </a:t>
            </a:r>
            <a:r>
              <a:rPr lang="en-US" dirty="0"/>
              <a:t>Drink Dispenser.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[…]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only profitable division of the company is its </a:t>
            </a:r>
            <a:r>
              <a:rPr lang="en-US" b="1" dirty="0"/>
              <a:t>Complaints division</a:t>
            </a:r>
            <a:r>
              <a:rPr lang="en-US" dirty="0"/>
              <a:t>, which,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series, takes up all of the major </a:t>
            </a:r>
            <a:r>
              <a:rPr lang="en-US" dirty="0" smtClean="0"/>
              <a:t>landmasses </a:t>
            </a:r>
            <a:r>
              <a:rPr lang="en-US" dirty="0"/>
              <a:t>on the first three </a:t>
            </a:r>
            <a:r>
              <a:rPr lang="en-US" dirty="0" smtClean="0"/>
              <a:t>planets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 the Sirius Tau system.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song for the Complaints division is Share and Enjoy, and has since become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theme apparent for the company as a whole. </a:t>
            </a:r>
            <a:r>
              <a:rPr lang="en-US" dirty="0" smtClean="0"/>
              <a:t>[…]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CH" dirty="0" smtClean="0">
                <a:hlinkClick r:id="rId3"/>
              </a:rPr>
              <a:t>http://en.wikipedia.org/wiki/Technology_in_The_Hitchhiker's_Guide_to_the_Galaxy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92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order a new facility</a:t>
            </a:r>
          </a:p>
          <a:p>
            <a:r>
              <a:rPr lang="en-US" dirty="0" smtClean="0"/>
              <a:t>Possible to complain about installed products</a:t>
            </a:r>
          </a:p>
          <a:p>
            <a:r>
              <a:rPr lang="en-US" dirty="0" smtClean="0"/>
              <a:t>Complaining about a product reduces its motivation to operate</a:t>
            </a:r>
          </a:p>
          <a:p>
            <a:r>
              <a:rPr lang="en-US" dirty="0" smtClean="0"/>
              <a:t>After five complaints products usually stop working because of demotivation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0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764704"/>
            <a:ext cx="136815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821591"/>
            <a:ext cx="136815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Facility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63888" y="3933056"/>
            <a:ext cx="1368152" cy="1728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Complaint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5536" y="9807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51" y="980728"/>
            <a:ext cx="111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OrderFacility</a:t>
            </a:r>
            <a:endParaRPr lang="de-CH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7784" y="764704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9077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792" y="4581128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84" y="4576363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ComplainAbout</a:t>
            </a:r>
            <a:endParaRPr lang="de-CH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4149080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429216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ComplainedAbout</a:t>
            </a:r>
            <a:endParaRPr lang="de-CH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52320" y="774021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68344" y="917104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52320" y="1223392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68344" y="1366475"/>
            <a:ext cx="991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Motivation</a:t>
            </a:r>
            <a:br>
              <a:rPr lang="en-US" sz="1400" dirty="0" smtClean="0"/>
            </a:br>
            <a:r>
              <a:rPr lang="en-US" sz="1400" dirty="0" smtClean="0"/>
              <a:t>Decreased</a:t>
            </a:r>
            <a:endParaRPr lang="de-CH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451781" y="1889695"/>
            <a:ext cx="432048" cy="43204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7805" y="2032778"/>
            <a:ext cx="11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Became</a:t>
            </a:r>
            <a:br>
              <a:rPr lang="en-US" sz="1400" dirty="0" smtClean="0"/>
            </a:br>
            <a:r>
              <a:rPr lang="en-US" sz="1400" dirty="0" smtClean="0"/>
              <a:t>Demotivated</a:t>
            </a:r>
            <a:endParaRPr lang="de-CH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76056" y="1439416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4009" y="113593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Ordered</a:t>
            </a:r>
            <a:endParaRPr lang="de-CH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713975" y="3429000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3999017" y="3275111"/>
            <a:ext cx="805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Installed</a:t>
            </a:r>
            <a:endParaRPr lang="de-CH" sz="1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557754" y="5359063"/>
            <a:ext cx="2375756" cy="1296144"/>
            <a:chOff x="6768244" y="4005064"/>
            <a:chExt cx="2375756" cy="1296144"/>
          </a:xfrm>
        </p:grpSpPr>
        <p:sp>
          <p:nvSpPr>
            <p:cNvPr id="31" name="Rectangle 30"/>
            <p:cNvSpPr/>
            <p:nvPr/>
          </p:nvSpPr>
          <p:spPr>
            <a:xfrm>
              <a:off x="6768244" y="4005064"/>
              <a:ext cx="2375756" cy="12961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6876256" y="4062339"/>
              <a:ext cx="432048" cy="4320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21223" y="4063500"/>
              <a:ext cx="1535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Event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Published or Consumed</a:t>
              </a:r>
              <a:endParaRPr lang="de-CH" sz="11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876256" y="4864395"/>
              <a:ext cx="44496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21223" y="4641659"/>
              <a:ext cx="7857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Command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Received</a:t>
              </a:r>
              <a:endParaRPr lang="de-CH" sz="11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403648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021860" y="2492896"/>
            <a:ext cx="432048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39" name="Rectangle 38"/>
          <p:cNvSpPr/>
          <p:nvPr/>
        </p:nvSpPr>
        <p:spPr>
          <a:xfrm>
            <a:off x="3721505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Frontend</a:t>
            </a:r>
            <a:endParaRPr lang="de-CH" sz="1200" dirty="0"/>
          </a:p>
        </p:txBody>
      </p:sp>
      <p:sp>
        <p:nvSpPr>
          <p:cNvPr id="40" name="Rectangle 39"/>
          <p:cNvSpPr/>
          <p:nvPr/>
        </p:nvSpPr>
        <p:spPr>
          <a:xfrm>
            <a:off x="4339717" y="5661248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  <p:sp>
        <p:nvSpPr>
          <p:cNvPr id="41" name="Rectangle 40"/>
          <p:cNvSpPr/>
          <p:nvPr/>
        </p:nvSpPr>
        <p:spPr>
          <a:xfrm>
            <a:off x="6557754" y="2549783"/>
            <a:ext cx="432048" cy="9361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Backend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91054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Wishes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Marbach</dc:creator>
  <cp:lastModifiedBy>Daniel Marbach</cp:lastModifiedBy>
  <cp:revision>13</cp:revision>
  <dcterms:created xsi:type="dcterms:W3CDTF">2012-09-17T21:04:28Z</dcterms:created>
  <dcterms:modified xsi:type="dcterms:W3CDTF">2012-09-17T21:30:10Z</dcterms:modified>
</cp:coreProperties>
</file>